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KCC-Hanbit" charset="1" panose="02030503000000000000"/>
      <p:regular r:id="rId31"/>
    </p:embeddedFont>
    <p:embeddedFont>
      <p:font typeface="둥근펜 Bold" charset="1" panose="020B0500000000000000"/>
      <p:regular r:id="rId32"/>
    </p:embeddedFont>
    <p:embeddedFont>
      <p:font typeface="윤고딕 Bold" charset="1" panose="020B0803000000000000"/>
      <p:regular r:id="rId33"/>
    </p:embeddedFont>
    <p:embeddedFont>
      <p:font typeface="윤고딕" charset="1" panose="020B05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gif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https://www.youtube.com/watch?v=5xH0HfJHsaY" TargetMode="External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25036" y="6132670"/>
            <a:ext cx="11162964" cy="3125630"/>
          </a:xfrm>
          <a:custGeom>
            <a:avLst/>
            <a:gdLst/>
            <a:ahLst/>
            <a:cxnLst/>
            <a:rect r="r" b="b" t="t" l="l"/>
            <a:pathLst>
              <a:path h="3125630" w="11162964">
                <a:moveTo>
                  <a:pt x="0" y="0"/>
                </a:moveTo>
                <a:lnTo>
                  <a:pt x="11162964" y="0"/>
                </a:lnTo>
                <a:lnTo>
                  <a:pt x="11162964" y="3125630"/>
                </a:lnTo>
                <a:lnTo>
                  <a:pt x="0" y="3125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9553" y="2581396"/>
            <a:ext cx="4036626" cy="183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79"/>
              </a:lnSpc>
              <a:spcBef>
                <a:spcPct val="0"/>
              </a:spcBef>
            </a:pPr>
            <a:r>
              <a:rPr lang="en-US" sz="10699" spc="-342">
                <a:solidFill>
                  <a:srgbClr val="102C57"/>
                </a:solidFill>
                <a:latin typeface="KCC-Hanbit"/>
                <a:ea typeface="KCC-Hanbit"/>
                <a:cs typeface="KCC-Hanbit"/>
                <a:sym typeface="KCC-Hanbit"/>
              </a:rPr>
              <a:t>손누리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4893" y="4596093"/>
            <a:ext cx="3582618" cy="54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02C57"/>
                </a:solidFill>
                <a:latin typeface="KCC-Hanbit"/>
                <a:ea typeface="KCC-Hanbit"/>
                <a:cs typeface="KCC-Hanbit"/>
                <a:sym typeface="KCC-Hanbit"/>
              </a:rPr>
              <a:t>팀 머릿돌(A301)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0684" y="1028700"/>
            <a:ext cx="7025937" cy="7083213"/>
          </a:xfrm>
          <a:custGeom>
            <a:avLst/>
            <a:gdLst/>
            <a:ahLst/>
            <a:cxnLst/>
            <a:rect r="r" b="b" t="t" l="l"/>
            <a:pathLst>
              <a:path h="7083213" w="7025937">
                <a:moveTo>
                  <a:pt x="0" y="0"/>
                </a:moveTo>
                <a:lnTo>
                  <a:pt x="7025937" y="0"/>
                </a:lnTo>
                <a:lnTo>
                  <a:pt x="7025937" y="7083213"/>
                </a:lnTo>
                <a:lnTo>
                  <a:pt x="0" y="708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00333" y="2509470"/>
            <a:ext cx="6456983" cy="3978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청각장애인</a:t>
            </a:r>
          </a:p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컴퓨터 사용비율</a:t>
            </a:r>
          </a:p>
          <a:p>
            <a:pPr algn="ctr" marL="0" indent="0" lvl="0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FF3131"/>
                </a:solidFill>
                <a:latin typeface="KCC-Hanbit"/>
                <a:ea typeface="KCC-Hanbit"/>
                <a:cs typeface="KCC-Hanbit"/>
                <a:sym typeface="KCC-Hanbit"/>
              </a:rPr>
              <a:t>18.3%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29931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2255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966" y="672232"/>
            <a:ext cx="9671455" cy="6891334"/>
            <a:chOff x="0" y="0"/>
            <a:chExt cx="2547214" cy="18150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7214" cy="1815002"/>
            </a:xfrm>
            <a:custGeom>
              <a:avLst/>
              <a:gdLst/>
              <a:ahLst/>
              <a:cxnLst/>
              <a:rect r="r" b="b" t="t" l="l"/>
              <a:pathLst>
                <a:path h="1815002" w="2547214">
                  <a:moveTo>
                    <a:pt x="40825" y="0"/>
                  </a:moveTo>
                  <a:lnTo>
                    <a:pt x="2506389" y="0"/>
                  </a:lnTo>
                  <a:cubicBezTo>
                    <a:pt x="2517217" y="0"/>
                    <a:pt x="2527601" y="4301"/>
                    <a:pt x="2535257" y="11957"/>
                  </a:cubicBezTo>
                  <a:cubicBezTo>
                    <a:pt x="2542913" y="19614"/>
                    <a:pt x="2547214" y="29998"/>
                    <a:pt x="2547214" y="40825"/>
                  </a:cubicBezTo>
                  <a:lnTo>
                    <a:pt x="2547214" y="1774177"/>
                  </a:lnTo>
                  <a:cubicBezTo>
                    <a:pt x="2547214" y="1796724"/>
                    <a:pt x="2528937" y="1815002"/>
                    <a:pt x="2506389" y="1815002"/>
                  </a:cubicBezTo>
                  <a:lnTo>
                    <a:pt x="40825" y="1815002"/>
                  </a:lnTo>
                  <a:cubicBezTo>
                    <a:pt x="29998" y="1815002"/>
                    <a:pt x="19614" y="1810700"/>
                    <a:pt x="11957" y="1803044"/>
                  </a:cubicBezTo>
                  <a:cubicBezTo>
                    <a:pt x="4301" y="1795388"/>
                    <a:pt x="0" y="1785004"/>
                    <a:pt x="0" y="1774177"/>
                  </a:cubicBezTo>
                  <a:lnTo>
                    <a:pt x="0" y="40825"/>
                  </a:lnTo>
                  <a:cubicBezTo>
                    <a:pt x="0" y="29998"/>
                    <a:pt x="4301" y="19614"/>
                    <a:pt x="11957" y="11957"/>
                  </a:cubicBezTo>
                  <a:cubicBezTo>
                    <a:pt x="19614" y="4301"/>
                    <a:pt x="29998" y="0"/>
                    <a:pt x="408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47214" cy="1862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6156" y="944964"/>
            <a:ext cx="5805957" cy="3172935"/>
          </a:xfrm>
          <a:custGeom>
            <a:avLst/>
            <a:gdLst/>
            <a:ahLst/>
            <a:cxnLst/>
            <a:rect r="r" b="b" t="t" l="l"/>
            <a:pathLst>
              <a:path h="3172935" w="5805957">
                <a:moveTo>
                  <a:pt x="0" y="0"/>
                </a:moveTo>
                <a:lnTo>
                  <a:pt x="5805957" y="0"/>
                </a:lnTo>
                <a:lnTo>
                  <a:pt x="5805957" y="3172935"/>
                </a:lnTo>
                <a:lnTo>
                  <a:pt x="0" y="3172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24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37491" y="3608266"/>
            <a:ext cx="5945792" cy="3728874"/>
          </a:xfrm>
          <a:custGeom>
            <a:avLst/>
            <a:gdLst/>
            <a:ahLst/>
            <a:cxnLst/>
            <a:rect r="r" b="b" t="t" l="l"/>
            <a:pathLst>
              <a:path h="3728874" w="5945792">
                <a:moveTo>
                  <a:pt x="0" y="0"/>
                </a:moveTo>
                <a:lnTo>
                  <a:pt x="5945792" y="0"/>
                </a:lnTo>
                <a:lnTo>
                  <a:pt x="5945792" y="3728875"/>
                </a:lnTo>
                <a:lnTo>
                  <a:pt x="0" y="3728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78543" y="1847810"/>
            <a:ext cx="3895216" cy="1367244"/>
          </a:xfrm>
          <a:custGeom>
            <a:avLst/>
            <a:gdLst/>
            <a:ahLst/>
            <a:cxnLst/>
            <a:rect r="r" b="b" t="t" l="l"/>
            <a:pathLst>
              <a:path h="1367244" w="3895216">
                <a:moveTo>
                  <a:pt x="0" y="0"/>
                </a:moveTo>
                <a:lnTo>
                  <a:pt x="3895215" y="0"/>
                </a:lnTo>
                <a:lnTo>
                  <a:pt x="3895215" y="1367243"/>
                </a:lnTo>
                <a:lnTo>
                  <a:pt x="0" y="13672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0606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1716" y="6314459"/>
            <a:ext cx="3339368" cy="1022681"/>
          </a:xfrm>
          <a:custGeom>
            <a:avLst/>
            <a:gdLst/>
            <a:ahLst/>
            <a:cxnLst/>
            <a:rect r="r" b="b" t="t" l="l"/>
            <a:pathLst>
              <a:path h="1022681" w="3339368">
                <a:moveTo>
                  <a:pt x="0" y="0"/>
                </a:moveTo>
                <a:lnTo>
                  <a:pt x="3339367" y="0"/>
                </a:lnTo>
                <a:lnTo>
                  <a:pt x="3339367" y="1022682"/>
                </a:lnTo>
                <a:lnTo>
                  <a:pt x="0" y="1022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7116" y="2862709"/>
            <a:ext cx="4630487" cy="3107977"/>
          </a:xfrm>
          <a:custGeom>
            <a:avLst/>
            <a:gdLst/>
            <a:ahLst/>
            <a:cxnLst/>
            <a:rect r="r" b="b" t="t" l="l"/>
            <a:pathLst>
              <a:path h="3107977" w="4630487">
                <a:moveTo>
                  <a:pt x="0" y="0"/>
                </a:moveTo>
                <a:lnTo>
                  <a:pt x="4630487" y="0"/>
                </a:lnTo>
                <a:lnTo>
                  <a:pt x="4630487" y="3107977"/>
                </a:lnTo>
                <a:lnTo>
                  <a:pt x="0" y="3107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4036" b="-4278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612018" y="7961308"/>
            <a:ext cx="6707351" cy="60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00"/>
              </a:lnSpc>
              <a:spcBef>
                <a:spcPct val="0"/>
              </a:spcBef>
            </a:pPr>
            <a:r>
              <a:rPr lang="en-US" sz="3571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시각장애인용 웹 접근성 서비스들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35201" y="7943156"/>
            <a:ext cx="6055807" cy="62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  <a:spcBef>
                <a:spcPct val="0"/>
              </a:spcBef>
            </a:pPr>
            <a:r>
              <a:rPr lang="en-US" sz="3658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청각장애인용 웹 접근성 서비스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5201" y="4051224"/>
            <a:ext cx="6055807" cy="62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2"/>
              </a:lnSpc>
              <a:spcBef>
                <a:spcPct val="0"/>
              </a:spcBef>
            </a:pPr>
            <a:r>
              <a:rPr lang="en-US" sz="3658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자막 제공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2945" y="683524"/>
            <a:ext cx="8145089" cy="6891334"/>
            <a:chOff x="0" y="0"/>
            <a:chExt cx="2145209" cy="1815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5209" cy="1815002"/>
            </a:xfrm>
            <a:custGeom>
              <a:avLst/>
              <a:gdLst/>
              <a:ahLst/>
              <a:cxnLst/>
              <a:rect r="r" b="b" t="t" l="l"/>
              <a:pathLst>
                <a:path h="1815002" w="2145209">
                  <a:moveTo>
                    <a:pt x="48476" y="0"/>
                  </a:moveTo>
                  <a:lnTo>
                    <a:pt x="2096733" y="0"/>
                  </a:lnTo>
                  <a:cubicBezTo>
                    <a:pt x="2109590" y="0"/>
                    <a:pt x="2121920" y="5107"/>
                    <a:pt x="2131011" y="14198"/>
                  </a:cubicBezTo>
                  <a:cubicBezTo>
                    <a:pt x="2140102" y="23289"/>
                    <a:pt x="2145209" y="35619"/>
                    <a:pt x="2145209" y="48476"/>
                  </a:cubicBezTo>
                  <a:lnTo>
                    <a:pt x="2145209" y="1766526"/>
                  </a:lnTo>
                  <a:cubicBezTo>
                    <a:pt x="2145209" y="1793298"/>
                    <a:pt x="2123505" y="1815002"/>
                    <a:pt x="2096733" y="1815002"/>
                  </a:cubicBezTo>
                  <a:lnTo>
                    <a:pt x="48476" y="1815002"/>
                  </a:lnTo>
                  <a:cubicBezTo>
                    <a:pt x="35619" y="1815002"/>
                    <a:pt x="23289" y="1809894"/>
                    <a:pt x="14198" y="1800803"/>
                  </a:cubicBezTo>
                  <a:cubicBezTo>
                    <a:pt x="5107" y="1791713"/>
                    <a:pt x="0" y="1779383"/>
                    <a:pt x="0" y="1766526"/>
                  </a:cubicBezTo>
                  <a:lnTo>
                    <a:pt x="0" y="48476"/>
                  </a:lnTo>
                  <a:cubicBezTo>
                    <a:pt x="0" y="21703"/>
                    <a:pt x="21703" y="0"/>
                    <a:pt x="48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145209" cy="1862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29931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42255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93865" y="3117850"/>
            <a:ext cx="3868344" cy="183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979"/>
              </a:lnSpc>
              <a:spcBef>
                <a:spcPct val="0"/>
              </a:spcBef>
            </a:pPr>
            <a:r>
              <a:rPr lang="en-US" sz="10699" spc="-342">
                <a:solidFill>
                  <a:srgbClr val="102C57"/>
                </a:solidFill>
                <a:latin typeface="KCC-Hanbit"/>
                <a:ea typeface="KCC-Hanbit"/>
                <a:cs typeface="KCC-Hanbit"/>
                <a:sym typeface="KCC-Hanbit"/>
              </a:rPr>
              <a:t>손누리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40569" y="3796351"/>
            <a:ext cx="7231821" cy="69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43"/>
              </a:lnSpc>
              <a:spcBef>
                <a:spcPct val="0"/>
              </a:spcBef>
            </a:pPr>
            <a:r>
              <a:rPr lang="en-US" sz="4102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청각장애인의 웹 접근성을 높여줄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4160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41755" y="3838346"/>
            <a:ext cx="8604491" cy="195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와이어 프레임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1746" y="307693"/>
            <a:ext cx="11393254" cy="8122388"/>
          </a:xfrm>
          <a:custGeom>
            <a:avLst/>
            <a:gdLst/>
            <a:ahLst/>
            <a:cxnLst/>
            <a:rect r="r" b="b" t="t" l="l"/>
            <a:pathLst>
              <a:path h="8122388" w="11393254">
                <a:moveTo>
                  <a:pt x="0" y="0"/>
                </a:moveTo>
                <a:lnTo>
                  <a:pt x="11393254" y="0"/>
                </a:lnTo>
                <a:lnTo>
                  <a:pt x="11393254" y="8122389"/>
                </a:lnTo>
                <a:lnTo>
                  <a:pt x="0" y="8122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976924" y="9491787"/>
            <a:ext cx="213817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와이어프레임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552" y="831075"/>
            <a:ext cx="15546897" cy="7434356"/>
          </a:xfrm>
          <a:custGeom>
            <a:avLst/>
            <a:gdLst/>
            <a:ahLst/>
            <a:cxnLst/>
            <a:rect r="r" b="b" t="t" l="l"/>
            <a:pathLst>
              <a:path h="7434356" w="15546897">
                <a:moveTo>
                  <a:pt x="0" y="0"/>
                </a:moveTo>
                <a:lnTo>
                  <a:pt x="15546896" y="0"/>
                </a:lnTo>
                <a:lnTo>
                  <a:pt x="15546896" y="7434356"/>
                </a:lnTo>
                <a:lnTo>
                  <a:pt x="0" y="7434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4" t="0" r="-298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976924" y="9491787"/>
            <a:ext cx="213817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와이어프레임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93777" y="3850063"/>
            <a:ext cx="5769105" cy="195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기술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0202" y="3169511"/>
            <a:ext cx="16878241" cy="3947978"/>
            <a:chOff x="0" y="0"/>
            <a:chExt cx="22504322" cy="526397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595963" cy="5263970"/>
              <a:chOff x="0" y="0"/>
              <a:chExt cx="1302906" cy="103979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02906" cy="1039797"/>
              </a:xfrm>
              <a:custGeom>
                <a:avLst/>
                <a:gdLst/>
                <a:ahLst/>
                <a:cxnLst/>
                <a:rect r="r" b="b" t="t" l="l"/>
                <a:pathLst>
                  <a:path h="1039797" w="1302906">
                    <a:moveTo>
                      <a:pt x="79814" y="0"/>
                    </a:moveTo>
                    <a:lnTo>
                      <a:pt x="1223092" y="0"/>
                    </a:lnTo>
                    <a:cubicBezTo>
                      <a:pt x="1267172" y="0"/>
                      <a:pt x="1302906" y="35734"/>
                      <a:pt x="1302906" y="79814"/>
                    </a:cubicBezTo>
                    <a:lnTo>
                      <a:pt x="1302906" y="959982"/>
                    </a:lnTo>
                    <a:cubicBezTo>
                      <a:pt x="1302906" y="981150"/>
                      <a:pt x="1294497" y="1001451"/>
                      <a:pt x="1279529" y="1016420"/>
                    </a:cubicBezTo>
                    <a:cubicBezTo>
                      <a:pt x="1264561" y="1031388"/>
                      <a:pt x="1244260" y="1039797"/>
                      <a:pt x="1223092" y="1039797"/>
                    </a:cubicBezTo>
                    <a:lnTo>
                      <a:pt x="79814" y="1039797"/>
                    </a:lnTo>
                    <a:cubicBezTo>
                      <a:pt x="58646" y="1039797"/>
                      <a:pt x="38345" y="1031388"/>
                      <a:pt x="23377" y="1016420"/>
                    </a:cubicBezTo>
                    <a:cubicBezTo>
                      <a:pt x="8409" y="1001451"/>
                      <a:pt x="0" y="981150"/>
                      <a:pt x="0" y="959982"/>
                    </a:cubicBezTo>
                    <a:lnTo>
                      <a:pt x="0" y="79814"/>
                    </a:lnTo>
                    <a:cubicBezTo>
                      <a:pt x="0" y="58646"/>
                      <a:pt x="8409" y="38345"/>
                      <a:pt x="23377" y="23377"/>
                    </a:cubicBezTo>
                    <a:cubicBezTo>
                      <a:pt x="38345" y="8409"/>
                      <a:pt x="58646" y="0"/>
                      <a:pt x="79814" y="0"/>
                    </a:cubicBezTo>
                    <a:close/>
                  </a:path>
                </a:pathLst>
              </a:custGeom>
              <a:solidFill>
                <a:srgbClr val="F8F0E5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302906" cy="1087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7954179" y="0"/>
              <a:ext cx="6595963" cy="5263970"/>
              <a:chOff x="0" y="0"/>
              <a:chExt cx="1302906" cy="103979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302906" cy="1039797"/>
              </a:xfrm>
              <a:custGeom>
                <a:avLst/>
                <a:gdLst/>
                <a:ahLst/>
                <a:cxnLst/>
                <a:rect r="r" b="b" t="t" l="l"/>
                <a:pathLst>
                  <a:path h="1039797" w="1302906">
                    <a:moveTo>
                      <a:pt x="79814" y="0"/>
                    </a:moveTo>
                    <a:lnTo>
                      <a:pt x="1223092" y="0"/>
                    </a:lnTo>
                    <a:cubicBezTo>
                      <a:pt x="1267172" y="0"/>
                      <a:pt x="1302906" y="35734"/>
                      <a:pt x="1302906" y="79814"/>
                    </a:cubicBezTo>
                    <a:lnTo>
                      <a:pt x="1302906" y="959982"/>
                    </a:lnTo>
                    <a:cubicBezTo>
                      <a:pt x="1302906" y="981150"/>
                      <a:pt x="1294497" y="1001451"/>
                      <a:pt x="1279529" y="1016420"/>
                    </a:cubicBezTo>
                    <a:cubicBezTo>
                      <a:pt x="1264561" y="1031388"/>
                      <a:pt x="1244260" y="1039797"/>
                      <a:pt x="1223092" y="1039797"/>
                    </a:cubicBezTo>
                    <a:lnTo>
                      <a:pt x="79814" y="1039797"/>
                    </a:lnTo>
                    <a:cubicBezTo>
                      <a:pt x="58646" y="1039797"/>
                      <a:pt x="38345" y="1031388"/>
                      <a:pt x="23377" y="1016420"/>
                    </a:cubicBezTo>
                    <a:cubicBezTo>
                      <a:pt x="8409" y="1001451"/>
                      <a:pt x="0" y="981150"/>
                      <a:pt x="0" y="959982"/>
                    </a:cubicBezTo>
                    <a:lnTo>
                      <a:pt x="0" y="79814"/>
                    </a:lnTo>
                    <a:cubicBezTo>
                      <a:pt x="0" y="58646"/>
                      <a:pt x="8409" y="38345"/>
                      <a:pt x="23377" y="23377"/>
                    </a:cubicBezTo>
                    <a:cubicBezTo>
                      <a:pt x="38345" y="8409"/>
                      <a:pt x="58646" y="0"/>
                      <a:pt x="79814" y="0"/>
                    </a:cubicBezTo>
                    <a:close/>
                  </a:path>
                </a:pathLst>
              </a:custGeom>
              <a:solidFill>
                <a:srgbClr val="F8F0E5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302906" cy="1087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5908359" y="0"/>
              <a:ext cx="6595963" cy="5263970"/>
              <a:chOff x="0" y="0"/>
              <a:chExt cx="1302906" cy="103979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302906" cy="1039797"/>
              </a:xfrm>
              <a:custGeom>
                <a:avLst/>
                <a:gdLst/>
                <a:ahLst/>
                <a:cxnLst/>
                <a:rect r="r" b="b" t="t" l="l"/>
                <a:pathLst>
                  <a:path h="1039797" w="1302906">
                    <a:moveTo>
                      <a:pt x="79814" y="0"/>
                    </a:moveTo>
                    <a:lnTo>
                      <a:pt x="1223092" y="0"/>
                    </a:lnTo>
                    <a:cubicBezTo>
                      <a:pt x="1267172" y="0"/>
                      <a:pt x="1302906" y="35734"/>
                      <a:pt x="1302906" y="79814"/>
                    </a:cubicBezTo>
                    <a:lnTo>
                      <a:pt x="1302906" y="959982"/>
                    </a:lnTo>
                    <a:cubicBezTo>
                      <a:pt x="1302906" y="981150"/>
                      <a:pt x="1294497" y="1001451"/>
                      <a:pt x="1279529" y="1016420"/>
                    </a:cubicBezTo>
                    <a:cubicBezTo>
                      <a:pt x="1264561" y="1031388"/>
                      <a:pt x="1244260" y="1039797"/>
                      <a:pt x="1223092" y="1039797"/>
                    </a:cubicBezTo>
                    <a:lnTo>
                      <a:pt x="79814" y="1039797"/>
                    </a:lnTo>
                    <a:cubicBezTo>
                      <a:pt x="58646" y="1039797"/>
                      <a:pt x="38345" y="1031388"/>
                      <a:pt x="23377" y="1016420"/>
                    </a:cubicBezTo>
                    <a:cubicBezTo>
                      <a:pt x="8409" y="1001451"/>
                      <a:pt x="0" y="981150"/>
                      <a:pt x="0" y="959982"/>
                    </a:cubicBezTo>
                    <a:lnTo>
                      <a:pt x="0" y="79814"/>
                    </a:lnTo>
                    <a:cubicBezTo>
                      <a:pt x="0" y="58646"/>
                      <a:pt x="8409" y="38345"/>
                      <a:pt x="23377" y="23377"/>
                    </a:cubicBezTo>
                    <a:cubicBezTo>
                      <a:pt x="38345" y="8409"/>
                      <a:pt x="58646" y="0"/>
                      <a:pt x="79814" y="0"/>
                    </a:cubicBezTo>
                    <a:close/>
                  </a:path>
                </a:pathLst>
              </a:custGeom>
              <a:solidFill>
                <a:srgbClr val="F8F0E5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302906" cy="10874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498976" y="3583933"/>
            <a:ext cx="1704713" cy="1704713"/>
          </a:xfrm>
          <a:custGeom>
            <a:avLst/>
            <a:gdLst/>
            <a:ahLst/>
            <a:cxnLst/>
            <a:rect r="r" b="b" t="t" l="l"/>
            <a:pathLst>
              <a:path h="1704713" w="1704713">
                <a:moveTo>
                  <a:pt x="0" y="0"/>
                </a:moveTo>
                <a:lnTo>
                  <a:pt x="1704712" y="0"/>
                </a:lnTo>
                <a:lnTo>
                  <a:pt x="1704712" y="1704712"/>
                </a:lnTo>
                <a:lnTo>
                  <a:pt x="0" y="170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627" y="5540222"/>
            <a:ext cx="2420121" cy="1271664"/>
          </a:xfrm>
          <a:custGeom>
            <a:avLst/>
            <a:gdLst/>
            <a:ahLst/>
            <a:cxnLst/>
            <a:rect r="r" b="b" t="t" l="l"/>
            <a:pathLst>
              <a:path h="1271664" w="2420121">
                <a:moveTo>
                  <a:pt x="0" y="0"/>
                </a:moveTo>
                <a:lnTo>
                  <a:pt x="2420121" y="0"/>
                </a:lnTo>
                <a:lnTo>
                  <a:pt x="2420121" y="1271664"/>
                </a:lnTo>
                <a:lnTo>
                  <a:pt x="0" y="1271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67853" y="5296899"/>
            <a:ext cx="1646758" cy="1524000"/>
          </a:xfrm>
          <a:custGeom>
            <a:avLst/>
            <a:gdLst/>
            <a:ahLst/>
            <a:cxnLst/>
            <a:rect r="r" b="b" t="t" l="l"/>
            <a:pathLst>
              <a:path h="1524000" w="1646758">
                <a:moveTo>
                  <a:pt x="0" y="0"/>
                </a:moveTo>
                <a:lnTo>
                  <a:pt x="1646758" y="0"/>
                </a:lnTo>
                <a:lnTo>
                  <a:pt x="1646758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03688" y="4108842"/>
            <a:ext cx="2322724" cy="2316125"/>
          </a:xfrm>
          <a:custGeom>
            <a:avLst/>
            <a:gdLst/>
            <a:ahLst/>
            <a:cxnLst/>
            <a:rect r="r" b="b" t="t" l="l"/>
            <a:pathLst>
              <a:path h="2316125" w="2322724">
                <a:moveTo>
                  <a:pt x="0" y="0"/>
                </a:moveTo>
                <a:lnTo>
                  <a:pt x="2322724" y="0"/>
                </a:lnTo>
                <a:lnTo>
                  <a:pt x="2322724" y="2316125"/>
                </a:lnTo>
                <a:lnTo>
                  <a:pt x="0" y="23161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98076" y="5337438"/>
            <a:ext cx="1524000" cy="1524000"/>
          </a:xfrm>
          <a:custGeom>
            <a:avLst/>
            <a:gdLst/>
            <a:ahLst/>
            <a:cxnLst/>
            <a:rect r="r" b="b" t="t" l="l"/>
            <a:pathLst>
              <a:path h="1524000" w="1524000">
                <a:moveTo>
                  <a:pt x="0" y="0"/>
                </a:moveTo>
                <a:lnTo>
                  <a:pt x="1524000" y="0"/>
                </a:lnTo>
                <a:lnTo>
                  <a:pt x="1524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17255" y="5337438"/>
            <a:ext cx="1173161" cy="1474448"/>
          </a:xfrm>
          <a:custGeom>
            <a:avLst/>
            <a:gdLst/>
            <a:ahLst/>
            <a:cxnLst/>
            <a:rect r="r" b="b" t="t" l="l"/>
            <a:pathLst>
              <a:path h="1474448" w="1173161">
                <a:moveTo>
                  <a:pt x="0" y="0"/>
                </a:moveTo>
                <a:lnTo>
                  <a:pt x="1173161" y="0"/>
                </a:lnTo>
                <a:lnTo>
                  <a:pt x="1173161" y="1474448"/>
                </a:lnTo>
                <a:lnTo>
                  <a:pt x="0" y="14744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533029" b="-2488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84812" y="5288645"/>
            <a:ext cx="1436743" cy="1540507"/>
          </a:xfrm>
          <a:custGeom>
            <a:avLst/>
            <a:gdLst/>
            <a:ahLst/>
            <a:cxnLst/>
            <a:rect r="r" b="b" t="t" l="l"/>
            <a:pathLst>
              <a:path h="1540507" w="1436743">
                <a:moveTo>
                  <a:pt x="0" y="0"/>
                </a:moveTo>
                <a:lnTo>
                  <a:pt x="1436742" y="0"/>
                </a:lnTo>
                <a:lnTo>
                  <a:pt x="1436742" y="1540508"/>
                </a:lnTo>
                <a:lnTo>
                  <a:pt x="0" y="15405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24466" y="3815095"/>
            <a:ext cx="2579370" cy="1012403"/>
          </a:xfrm>
          <a:custGeom>
            <a:avLst/>
            <a:gdLst/>
            <a:ahLst/>
            <a:cxnLst/>
            <a:rect r="r" b="b" t="t" l="l"/>
            <a:pathLst>
              <a:path h="1012403" w="2579370">
                <a:moveTo>
                  <a:pt x="0" y="0"/>
                </a:moveTo>
                <a:lnTo>
                  <a:pt x="2579369" y="0"/>
                </a:lnTo>
                <a:lnTo>
                  <a:pt x="2579369" y="1012403"/>
                </a:lnTo>
                <a:lnTo>
                  <a:pt x="0" y="10124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58505" y="3567875"/>
            <a:ext cx="1506844" cy="1506844"/>
          </a:xfrm>
          <a:custGeom>
            <a:avLst/>
            <a:gdLst/>
            <a:ahLst/>
            <a:cxnLst/>
            <a:rect r="r" b="b" t="t" l="l"/>
            <a:pathLst>
              <a:path h="1506844" w="1506844">
                <a:moveTo>
                  <a:pt x="0" y="0"/>
                </a:moveTo>
                <a:lnTo>
                  <a:pt x="1506844" y="0"/>
                </a:lnTo>
                <a:lnTo>
                  <a:pt x="1506844" y="1506844"/>
                </a:lnTo>
                <a:lnTo>
                  <a:pt x="0" y="15068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2763464" y="1532937"/>
            <a:ext cx="12761073" cy="807850"/>
            <a:chOff x="0" y="0"/>
            <a:chExt cx="17014764" cy="107713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7904915" y="-95250"/>
              <a:ext cx="1204247" cy="115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FE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104775"/>
              <a:ext cx="1191245" cy="1181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49"/>
                </a:lnSpc>
              </a:pPr>
              <a:r>
                <a:rPr lang="en-US" sz="5321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BE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937714" y="-95250"/>
              <a:ext cx="1077049" cy="115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AI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9258300"/>
            <a:ext cx="18338646" cy="1028711"/>
            <a:chOff x="0" y="0"/>
            <a:chExt cx="4829931" cy="2709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사용기술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1687" y="1948181"/>
            <a:ext cx="12915272" cy="4800674"/>
            <a:chOff x="0" y="0"/>
            <a:chExt cx="17220362" cy="640089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23875"/>
              <a:ext cx="14821131" cy="1571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51"/>
                </a:lnSpc>
              </a:pPr>
              <a:r>
                <a:rPr lang="en-US" sz="5199" spc="103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1.  텍스트를 연속된 음성 데이터로 변환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60467"/>
              <a:ext cx="17220362" cy="1571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51"/>
                </a:lnSpc>
              </a:pPr>
              <a:r>
                <a:rPr lang="en-US" sz="5199" spc="103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2. 음성 데이터를 한글 수어 키포인트로 변환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44852"/>
              <a:ext cx="14086271" cy="1571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51"/>
                </a:lnSpc>
              </a:pPr>
              <a:r>
                <a:rPr lang="en-US" sz="5199" spc="103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3. 키포인트를 사람 이미지로 렌더링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829238"/>
              <a:ext cx="14086271" cy="1571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51"/>
                </a:lnSpc>
              </a:pPr>
              <a:r>
                <a:rPr lang="en-US" sz="5199" spc="103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4. 이미지를 이어붙여 영상으로 변환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258300"/>
            <a:ext cx="18338646" cy="1028711"/>
            <a:chOff x="0" y="0"/>
            <a:chExt cx="4829931" cy="270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사용기술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59452" y="2346065"/>
            <a:ext cx="6551365" cy="3308439"/>
          </a:xfrm>
          <a:custGeom>
            <a:avLst/>
            <a:gdLst/>
            <a:ahLst/>
            <a:cxnLst/>
            <a:rect r="r" b="b" t="t" l="l"/>
            <a:pathLst>
              <a:path h="3308439" w="6551365">
                <a:moveTo>
                  <a:pt x="0" y="0"/>
                </a:moveTo>
                <a:lnTo>
                  <a:pt x="6551365" y="0"/>
                </a:lnTo>
                <a:lnTo>
                  <a:pt x="6551365" y="3308439"/>
                </a:lnTo>
                <a:lnTo>
                  <a:pt x="0" y="330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11"/>
            <a:chOff x="0" y="0"/>
            <a:chExt cx="4829931" cy="270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52499" y="2177750"/>
            <a:ext cx="4876347" cy="3645069"/>
          </a:xfrm>
          <a:custGeom>
            <a:avLst/>
            <a:gdLst/>
            <a:ahLst/>
            <a:cxnLst/>
            <a:rect r="r" b="b" t="t" l="l"/>
            <a:pathLst>
              <a:path h="3645069" w="4876347">
                <a:moveTo>
                  <a:pt x="0" y="0"/>
                </a:moveTo>
                <a:lnTo>
                  <a:pt x="4876347" y="0"/>
                </a:lnTo>
                <a:lnTo>
                  <a:pt x="4876347" y="3645069"/>
                </a:lnTo>
                <a:lnTo>
                  <a:pt x="0" y="364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5359203" y="4668012"/>
            <a:ext cx="7315200" cy="36576"/>
          </a:xfrm>
          <a:custGeom>
            <a:avLst/>
            <a:gdLst/>
            <a:ahLst/>
            <a:cxnLst/>
            <a:rect r="r" b="b" t="t" l="l"/>
            <a:pathLst>
              <a:path h="36576" w="7315200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81213" y="1185880"/>
            <a:ext cx="4507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Transformer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44317" y="6256308"/>
            <a:ext cx="6981635" cy="1109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자연스러운 수어의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연속된 영상을 만들기 위해 사용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사용기술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36751" y="1138236"/>
            <a:ext cx="4507844" cy="88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Tacotron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4392" y="6146937"/>
            <a:ext cx="7301350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원본 텍스트에서 자연스러운 음성을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합성할 수 있는 텍스트 음성 변환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시스템을 만듦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3562" cy="10287000"/>
            <a:chOff x="0" y="0"/>
            <a:chExt cx="166283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28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2831">
                  <a:moveTo>
                    <a:pt x="0" y="0"/>
                  </a:moveTo>
                  <a:lnTo>
                    <a:pt x="1662831" y="0"/>
                  </a:lnTo>
                  <a:lnTo>
                    <a:pt x="16628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283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5181" y="1628576"/>
            <a:ext cx="4450738" cy="17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79"/>
              </a:lnSpc>
              <a:spcBef>
                <a:spcPct val="0"/>
              </a:spcBef>
            </a:pPr>
            <a:r>
              <a:rPr lang="en-US" sz="10200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목차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24259" y="2157606"/>
            <a:ext cx="9682286" cy="5971787"/>
            <a:chOff x="0" y="0"/>
            <a:chExt cx="12909714" cy="79623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598554" y="878784"/>
              <a:ext cx="3673916" cy="79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멤버소개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03200" y="83559"/>
              <a:ext cx="790885" cy="2155733"/>
            </a:xfrm>
            <a:custGeom>
              <a:avLst/>
              <a:gdLst/>
              <a:ahLst/>
              <a:cxnLst/>
              <a:rect r="r" b="b" t="t" l="l"/>
              <a:pathLst>
                <a:path h="2155733" w="790885">
                  <a:moveTo>
                    <a:pt x="0" y="0"/>
                  </a:moveTo>
                  <a:lnTo>
                    <a:pt x="790885" y="0"/>
                  </a:lnTo>
                  <a:lnTo>
                    <a:pt x="790885" y="2155733"/>
                  </a:lnTo>
                  <a:lnTo>
                    <a:pt x="0" y="215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463231" y="878784"/>
              <a:ext cx="3624621" cy="79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기획의도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8554" y="3920362"/>
              <a:ext cx="3387103" cy="75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와이어 프레임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203200" y="3239156"/>
              <a:ext cx="1083965" cy="1914287"/>
            </a:xfrm>
            <a:custGeom>
              <a:avLst/>
              <a:gdLst/>
              <a:ahLst/>
              <a:cxnLst/>
              <a:rect r="r" b="b" t="t" l="l"/>
              <a:pathLst>
                <a:path h="1914287" w="1083965">
                  <a:moveTo>
                    <a:pt x="0" y="0"/>
                  </a:moveTo>
                  <a:lnTo>
                    <a:pt x="1083965" y="0"/>
                  </a:lnTo>
                  <a:lnTo>
                    <a:pt x="1083965" y="1914286"/>
                  </a:lnTo>
                  <a:lnTo>
                    <a:pt x="0" y="1914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463231" y="3872737"/>
              <a:ext cx="2375946" cy="795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사용 기술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98554" y="6749269"/>
              <a:ext cx="3096017" cy="75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기대 효과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153306"/>
              <a:ext cx="1318365" cy="1809077"/>
            </a:xfrm>
            <a:custGeom>
              <a:avLst/>
              <a:gdLst/>
              <a:ahLst/>
              <a:cxnLst/>
              <a:rect r="r" b="b" t="t" l="l"/>
              <a:pathLst>
                <a:path h="1809077" w="1318365">
                  <a:moveTo>
                    <a:pt x="0" y="0"/>
                  </a:moveTo>
                  <a:lnTo>
                    <a:pt x="1318365" y="0"/>
                  </a:lnTo>
                  <a:lnTo>
                    <a:pt x="1318365" y="1809077"/>
                  </a:lnTo>
                  <a:lnTo>
                    <a:pt x="0" y="1809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463231" y="6701644"/>
              <a:ext cx="4446483" cy="795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-201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Q&amp;A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7041389" y="0"/>
              <a:ext cx="800649" cy="2079607"/>
            </a:xfrm>
            <a:custGeom>
              <a:avLst/>
              <a:gdLst/>
              <a:ahLst/>
              <a:cxnLst/>
              <a:rect r="r" b="b" t="t" l="l"/>
              <a:pathLst>
                <a:path h="2079607" w="800649">
                  <a:moveTo>
                    <a:pt x="0" y="0"/>
                  </a:moveTo>
                  <a:lnTo>
                    <a:pt x="800649" y="0"/>
                  </a:lnTo>
                  <a:lnTo>
                    <a:pt x="800649" y="2079607"/>
                  </a:lnTo>
                  <a:lnTo>
                    <a:pt x="0" y="2079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001774" y="3239156"/>
              <a:ext cx="998939" cy="1939687"/>
            </a:xfrm>
            <a:custGeom>
              <a:avLst/>
              <a:gdLst/>
              <a:ahLst/>
              <a:cxnLst/>
              <a:rect r="r" b="b" t="t" l="l"/>
              <a:pathLst>
                <a:path h="1939687" w="998939">
                  <a:moveTo>
                    <a:pt x="0" y="0"/>
                  </a:moveTo>
                  <a:lnTo>
                    <a:pt x="998938" y="0"/>
                  </a:lnTo>
                  <a:lnTo>
                    <a:pt x="998938" y="1939686"/>
                  </a:lnTo>
                  <a:lnTo>
                    <a:pt x="0" y="1939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041389" y="6123836"/>
              <a:ext cx="884240" cy="1818489"/>
            </a:xfrm>
            <a:custGeom>
              <a:avLst/>
              <a:gdLst/>
              <a:ahLst/>
              <a:cxnLst/>
              <a:rect r="r" b="b" t="t" l="l"/>
              <a:pathLst>
                <a:path h="1818489" w="884240">
                  <a:moveTo>
                    <a:pt x="0" y="0"/>
                  </a:moveTo>
                  <a:lnTo>
                    <a:pt x="884241" y="0"/>
                  </a:lnTo>
                  <a:lnTo>
                    <a:pt x="884241" y="1818488"/>
                  </a:lnTo>
                  <a:lnTo>
                    <a:pt x="0" y="1818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338646" cy="1028711"/>
            <a:chOff x="0" y="0"/>
            <a:chExt cx="4829931" cy="270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17487" y="1236588"/>
            <a:ext cx="7301350" cy="6052101"/>
            <a:chOff x="0" y="0"/>
            <a:chExt cx="9735133" cy="80694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389128" y="1290093"/>
              <a:ext cx="4956877" cy="4405424"/>
            </a:xfrm>
            <a:custGeom>
              <a:avLst/>
              <a:gdLst/>
              <a:ahLst/>
              <a:cxnLst/>
              <a:rect r="r" b="b" t="t" l="l"/>
              <a:pathLst>
                <a:path h="4405424" w="4956877">
                  <a:moveTo>
                    <a:pt x="0" y="0"/>
                  </a:moveTo>
                  <a:lnTo>
                    <a:pt x="4956877" y="0"/>
                  </a:lnTo>
                  <a:lnTo>
                    <a:pt x="4956877" y="4405425"/>
                  </a:lnTo>
                  <a:lnTo>
                    <a:pt x="0" y="4405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862338" y="-95250"/>
              <a:ext cx="6010458" cy="115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spc="-2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StyleGAN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863118"/>
              <a:ext cx="9735133" cy="220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이미지 생성에 사용되는 딥러닝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특히 스타일 전이에 중점을 두고 있어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얼굴 이미지를 자연스럽게 생성함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22055" y="2486346"/>
            <a:ext cx="7459496" cy="3552585"/>
          </a:xfrm>
          <a:custGeom>
            <a:avLst/>
            <a:gdLst/>
            <a:ahLst/>
            <a:cxnLst/>
            <a:rect r="r" b="b" t="t" l="l"/>
            <a:pathLst>
              <a:path h="3552585" w="7459496">
                <a:moveTo>
                  <a:pt x="0" y="0"/>
                </a:moveTo>
                <a:lnTo>
                  <a:pt x="7459495" y="0"/>
                </a:lnTo>
                <a:lnTo>
                  <a:pt x="7459495" y="3552585"/>
                </a:lnTo>
                <a:lnTo>
                  <a:pt x="0" y="355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사용기술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338646" cy="1028711"/>
            <a:chOff x="0" y="0"/>
            <a:chExt cx="4829931" cy="270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9325" y="1335695"/>
            <a:ext cx="7401578" cy="6455117"/>
            <a:chOff x="0" y="0"/>
            <a:chExt cx="9868770" cy="86068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9868770" cy="11510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spc="-2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Everybody Dance Now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6819" y="5651123"/>
              <a:ext cx="9735133" cy="29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딥러닝 기반의 비디오 생성 기술</a:t>
              </a:r>
            </a:p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KCC-Hanbit"/>
                  <a:ea typeface="KCC-Hanbit"/>
                  <a:cs typeface="KCC-Hanbit"/>
                  <a:sym typeface="KCC-Hanbit"/>
                </a:rPr>
                <a:t>한 사람이 춤을 추는 동작을 다른 사람에게 적용하여, 마치 그 사람이 같은 춤을 추는 것처럼 보이게 하는 기술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254338" y="1536760"/>
              <a:ext cx="7360094" cy="3376443"/>
            </a:xfrm>
            <a:custGeom>
              <a:avLst/>
              <a:gdLst/>
              <a:ahLst/>
              <a:cxnLst/>
              <a:rect r="r" b="b" t="t" l="l"/>
              <a:pathLst>
                <a:path h="3376443" w="7360094">
                  <a:moveTo>
                    <a:pt x="0" y="0"/>
                  </a:moveTo>
                  <a:lnTo>
                    <a:pt x="7360094" y="0"/>
                  </a:lnTo>
                  <a:lnTo>
                    <a:pt x="7360094" y="3376443"/>
                  </a:lnTo>
                  <a:lnTo>
                    <a:pt x="0" y="337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사용기술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624314" y="895330"/>
            <a:ext cx="5545135" cy="7335847"/>
            <a:chOff x="0" y="0"/>
            <a:chExt cx="7393513" cy="97811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389491" cy="4119641"/>
            </a:xfrm>
            <a:custGeom>
              <a:avLst/>
              <a:gdLst/>
              <a:ahLst/>
              <a:cxnLst/>
              <a:rect r="r" b="b" t="t" l="l"/>
              <a:pathLst>
                <a:path h="4119641" w="7389491">
                  <a:moveTo>
                    <a:pt x="0" y="0"/>
                  </a:moveTo>
                  <a:lnTo>
                    <a:pt x="7389491" y="0"/>
                  </a:lnTo>
                  <a:lnTo>
                    <a:pt x="7389491" y="4119641"/>
                  </a:lnTo>
                  <a:lnTo>
                    <a:pt x="0" y="4119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081494" y="4620670"/>
              <a:ext cx="1226503" cy="1226503"/>
            </a:xfrm>
            <a:custGeom>
              <a:avLst/>
              <a:gdLst/>
              <a:ahLst/>
              <a:cxnLst/>
              <a:rect r="r" b="b" t="t" l="l"/>
              <a:pathLst>
                <a:path h="1226503" w="1226503">
                  <a:moveTo>
                    <a:pt x="0" y="0"/>
                  </a:moveTo>
                  <a:lnTo>
                    <a:pt x="1226503" y="0"/>
                  </a:lnTo>
                  <a:lnTo>
                    <a:pt x="1226503" y="1226503"/>
                  </a:lnTo>
                  <a:lnTo>
                    <a:pt x="0" y="1226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259969"/>
              <a:ext cx="7393513" cy="3521161"/>
            </a:xfrm>
            <a:custGeom>
              <a:avLst/>
              <a:gdLst/>
              <a:ahLst/>
              <a:cxnLst/>
              <a:rect r="r" b="b" t="t" l="l"/>
              <a:pathLst>
                <a:path h="3521161" w="7393513">
                  <a:moveTo>
                    <a:pt x="0" y="0"/>
                  </a:moveTo>
                  <a:lnTo>
                    <a:pt x="7393513" y="0"/>
                  </a:lnTo>
                  <a:lnTo>
                    <a:pt x="7393513" y="3521160"/>
                  </a:lnTo>
                  <a:lnTo>
                    <a:pt x="0" y="352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93777" y="3850063"/>
            <a:ext cx="5769105" cy="19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기대 효과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DB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0615" y="0"/>
            <a:ext cx="11137385" cy="10287000"/>
            <a:chOff x="0" y="0"/>
            <a:chExt cx="29333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33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933303">
                  <a:moveTo>
                    <a:pt x="0" y="0"/>
                  </a:moveTo>
                  <a:lnTo>
                    <a:pt x="2933303" y="0"/>
                  </a:lnTo>
                  <a:lnTo>
                    <a:pt x="29333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0E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333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3048" y="2952691"/>
            <a:ext cx="5462593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true">
                <a:solidFill>
                  <a:srgbClr val="102C57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기대효과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03476" y="2081072"/>
            <a:ext cx="9316333" cy="948886"/>
            <a:chOff x="0" y="0"/>
            <a:chExt cx="12421777" cy="12651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7839" cy="927839"/>
            </a:xfrm>
            <a:custGeom>
              <a:avLst/>
              <a:gdLst/>
              <a:ahLst/>
              <a:cxnLst/>
              <a:rect r="r" b="b" t="t" l="l"/>
              <a:pathLst>
                <a:path h="927839" w="927839">
                  <a:moveTo>
                    <a:pt x="0" y="0"/>
                  </a:moveTo>
                  <a:lnTo>
                    <a:pt x="927839" y="0"/>
                  </a:lnTo>
                  <a:lnTo>
                    <a:pt x="927839" y="927839"/>
                  </a:lnTo>
                  <a:lnTo>
                    <a:pt x="0" y="92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07373" y="-19050"/>
              <a:ext cx="4328811" cy="653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>
                  <a:solidFill>
                    <a:srgbClr val="102C5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정보격차해소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72276" y="-104775"/>
              <a:ext cx="7149501" cy="13699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8"/>
                </a:lnSpc>
              </a:pPr>
              <a:r>
                <a:rPr lang="en-US" sz="2700">
                  <a:solidFill>
                    <a:srgbClr val="102C57"/>
                  </a:solidFill>
                  <a:latin typeface="윤고딕"/>
                  <a:ea typeface="윤고딕"/>
                  <a:cs typeface="윤고딕"/>
                  <a:sym typeface="윤고딕"/>
                </a:rPr>
                <a:t>청각 장애인의 웹 접근성을 개선하여 정보 격차를 줄일 수 있습니다.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03476" y="4411251"/>
            <a:ext cx="9316333" cy="1522632"/>
            <a:chOff x="0" y="0"/>
            <a:chExt cx="12421777" cy="20301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41094"/>
              <a:ext cx="927839" cy="927839"/>
            </a:xfrm>
            <a:custGeom>
              <a:avLst/>
              <a:gdLst/>
              <a:ahLst/>
              <a:cxnLst/>
              <a:rect r="r" b="b" t="t" l="l"/>
              <a:pathLst>
                <a:path h="927839" w="927839">
                  <a:moveTo>
                    <a:pt x="0" y="0"/>
                  </a:moveTo>
                  <a:lnTo>
                    <a:pt x="927839" y="0"/>
                  </a:lnTo>
                  <a:lnTo>
                    <a:pt x="927839" y="927839"/>
                  </a:lnTo>
                  <a:lnTo>
                    <a:pt x="0" y="92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307373" y="-19050"/>
              <a:ext cx="4328811" cy="653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>
                  <a:solidFill>
                    <a:srgbClr val="102C5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문해력향상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314444" y="-63681"/>
              <a:ext cx="7107333" cy="2093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8"/>
                </a:lnSpc>
              </a:pPr>
              <a:r>
                <a:rPr lang="en-US" sz="2700">
                  <a:solidFill>
                    <a:srgbClr val="102C57"/>
                  </a:solidFill>
                  <a:latin typeface="윤고딕"/>
                  <a:ea typeface="윤고딕"/>
                  <a:cs typeface="윤고딕"/>
                  <a:sym typeface="윤고딕"/>
                </a:rPr>
                <a:t>웹 컨텐츠를 수어와 함께 제공하여,  자연스럽게 한글과 접하고 학습할 수 있는 환경을 만들어줍니다.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03476" y="6772252"/>
            <a:ext cx="9140040" cy="2129199"/>
            <a:chOff x="0" y="0"/>
            <a:chExt cx="12186720" cy="28389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7839" cy="927839"/>
            </a:xfrm>
            <a:custGeom>
              <a:avLst/>
              <a:gdLst/>
              <a:ahLst/>
              <a:cxnLst/>
              <a:rect r="r" b="b" t="t" l="l"/>
              <a:pathLst>
                <a:path h="927839" w="927839">
                  <a:moveTo>
                    <a:pt x="0" y="0"/>
                  </a:moveTo>
                  <a:lnTo>
                    <a:pt x="927839" y="0"/>
                  </a:lnTo>
                  <a:lnTo>
                    <a:pt x="927839" y="927839"/>
                  </a:lnTo>
                  <a:lnTo>
                    <a:pt x="0" y="927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307373" y="124705"/>
              <a:ext cx="4328811" cy="653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50"/>
                </a:lnSpc>
              </a:pPr>
              <a:r>
                <a:rPr lang="en-US" sz="3000">
                  <a:solidFill>
                    <a:srgbClr val="102C57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커뮤니티활성화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72276" y="21456"/>
              <a:ext cx="6914444" cy="2817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8"/>
                </a:lnSpc>
              </a:pPr>
              <a:r>
                <a:rPr lang="en-US" sz="2700">
                  <a:solidFill>
                    <a:srgbClr val="102C57"/>
                  </a:solidFill>
                  <a:latin typeface="윤고딕"/>
                  <a:ea typeface="윤고딕"/>
                  <a:cs typeface="윤고딕"/>
                  <a:sym typeface="윤고딕"/>
                </a:rPr>
                <a:t>기존에 없었던 청각 장애인들의 활발한 웹 컨텐츠 이용으로 온라인 커뮤니티가 활성화 되어 서로 유용한 정보를 공유할 수 있습니다.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73048" y="859729"/>
            <a:ext cx="1963968" cy="20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40"/>
              </a:lnSpc>
              <a:spcBef>
                <a:spcPct val="0"/>
              </a:spcBef>
            </a:pPr>
            <a:r>
              <a:rPr lang="en-US" sz="12028" b="true">
                <a:solidFill>
                  <a:srgbClr val="DAC0A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05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62409" y="2906488"/>
            <a:ext cx="7613828" cy="148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3"/>
              </a:lnSpc>
              <a:spcBef>
                <a:spcPct val="0"/>
              </a:spcBef>
            </a:pPr>
            <a:r>
              <a:rPr lang="en-US" b="true" sz="8645">
                <a:solidFill>
                  <a:srgbClr val="102C57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감사합니다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25895" y="3264943"/>
            <a:ext cx="194310" cy="426720"/>
            <a:chOff x="0" y="0"/>
            <a:chExt cx="259080" cy="56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5560" y="45720"/>
              <a:ext cx="173990" cy="477520"/>
            </a:xfrm>
            <a:custGeom>
              <a:avLst/>
              <a:gdLst/>
              <a:ahLst/>
              <a:cxnLst/>
              <a:rect r="r" b="b" t="t" l="l"/>
              <a:pathLst>
                <a:path h="477520" w="173990">
                  <a:moveTo>
                    <a:pt x="172720" y="78740"/>
                  </a:moveTo>
                  <a:cubicBezTo>
                    <a:pt x="162560" y="443230"/>
                    <a:pt x="153670" y="453390"/>
                    <a:pt x="139700" y="462280"/>
                  </a:cubicBezTo>
                  <a:cubicBezTo>
                    <a:pt x="120650" y="472440"/>
                    <a:pt x="85090" y="476250"/>
                    <a:pt x="64770" y="469900"/>
                  </a:cubicBezTo>
                  <a:cubicBezTo>
                    <a:pt x="48260" y="464820"/>
                    <a:pt x="34290" y="450850"/>
                    <a:pt x="26670" y="436880"/>
                  </a:cubicBezTo>
                  <a:cubicBezTo>
                    <a:pt x="17780" y="422910"/>
                    <a:pt x="12700" y="403860"/>
                    <a:pt x="15240" y="387350"/>
                  </a:cubicBezTo>
                  <a:cubicBezTo>
                    <a:pt x="19050" y="367030"/>
                    <a:pt x="38100" y="336550"/>
                    <a:pt x="57150" y="326390"/>
                  </a:cubicBezTo>
                  <a:cubicBezTo>
                    <a:pt x="76200" y="316230"/>
                    <a:pt x="113030" y="317500"/>
                    <a:pt x="132080" y="326390"/>
                  </a:cubicBezTo>
                  <a:cubicBezTo>
                    <a:pt x="147320" y="332740"/>
                    <a:pt x="161290" y="346710"/>
                    <a:pt x="166370" y="363220"/>
                  </a:cubicBezTo>
                  <a:cubicBezTo>
                    <a:pt x="173990" y="382270"/>
                    <a:pt x="171450" y="419100"/>
                    <a:pt x="162560" y="436880"/>
                  </a:cubicBezTo>
                  <a:cubicBezTo>
                    <a:pt x="154940" y="452120"/>
                    <a:pt x="138430" y="463550"/>
                    <a:pt x="124460" y="469900"/>
                  </a:cubicBezTo>
                  <a:cubicBezTo>
                    <a:pt x="109220" y="476250"/>
                    <a:pt x="88900" y="477520"/>
                    <a:pt x="73660" y="472440"/>
                  </a:cubicBezTo>
                  <a:cubicBezTo>
                    <a:pt x="58420" y="468630"/>
                    <a:pt x="40640" y="457200"/>
                    <a:pt x="31750" y="444500"/>
                  </a:cubicBezTo>
                  <a:cubicBezTo>
                    <a:pt x="21590" y="431800"/>
                    <a:pt x="19050" y="420370"/>
                    <a:pt x="15240" y="396240"/>
                  </a:cubicBezTo>
                  <a:cubicBezTo>
                    <a:pt x="6350" y="332740"/>
                    <a:pt x="0" y="97790"/>
                    <a:pt x="25400" y="41910"/>
                  </a:cubicBezTo>
                  <a:cubicBezTo>
                    <a:pt x="35560" y="20320"/>
                    <a:pt x="50800" y="11430"/>
                    <a:pt x="67310" y="5080"/>
                  </a:cubicBezTo>
                  <a:cubicBezTo>
                    <a:pt x="82550" y="0"/>
                    <a:pt x="106680" y="1270"/>
                    <a:pt x="121920" y="5080"/>
                  </a:cubicBezTo>
                  <a:cubicBezTo>
                    <a:pt x="134620" y="8890"/>
                    <a:pt x="144780" y="16510"/>
                    <a:pt x="152400" y="26670"/>
                  </a:cubicBezTo>
                  <a:cubicBezTo>
                    <a:pt x="162560" y="39370"/>
                    <a:pt x="172720" y="78740"/>
                    <a:pt x="172720" y="78740"/>
                  </a:cubicBezTo>
                </a:path>
              </a:pathLst>
            </a:custGeom>
            <a:solidFill>
              <a:srgbClr val="102C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2630708" y="3264943"/>
            <a:ext cx="207645" cy="440055"/>
            <a:chOff x="0" y="0"/>
            <a:chExt cx="276860" cy="5867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4450" y="44450"/>
              <a:ext cx="180340" cy="495300"/>
            </a:xfrm>
            <a:custGeom>
              <a:avLst/>
              <a:gdLst/>
              <a:ahLst/>
              <a:cxnLst/>
              <a:rect r="r" b="b" t="t" l="l"/>
              <a:pathLst>
                <a:path h="495300" w="180340">
                  <a:moveTo>
                    <a:pt x="180340" y="80010"/>
                  </a:moveTo>
                  <a:cubicBezTo>
                    <a:pt x="167640" y="435610"/>
                    <a:pt x="165100" y="447040"/>
                    <a:pt x="154940" y="461010"/>
                  </a:cubicBezTo>
                  <a:cubicBezTo>
                    <a:pt x="144780" y="473710"/>
                    <a:pt x="127000" y="486410"/>
                    <a:pt x="111760" y="490220"/>
                  </a:cubicBezTo>
                  <a:cubicBezTo>
                    <a:pt x="95250" y="495300"/>
                    <a:pt x="73660" y="494030"/>
                    <a:pt x="58420" y="487680"/>
                  </a:cubicBezTo>
                  <a:cubicBezTo>
                    <a:pt x="43180" y="481330"/>
                    <a:pt x="26670" y="467360"/>
                    <a:pt x="17780" y="453390"/>
                  </a:cubicBezTo>
                  <a:cubicBezTo>
                    <a:pt x="8890" y="439420"/>
                    <a:pt x="3810" y="419100"/>
                    <a:pt x="6350" y="401320"/>
                  </a:cubicBezTo>
                  <a:cubicBezTo>
                    <a:pt x="10160" y="381000"/>
                    <a:pt x="30480" y="347980"/>
                    <a:pt x="50800" y="337820"/>
                  </a:cubicBezTo>
                  <a:cubicBezTo>
                    <a:pt x="71120" y="326390"/>
                    <a:pt x="107950" y="326390"/>
                    <a:pt x="128270" y="337820"/>
                  </a:cubicBezTo>
                  <a:cubicBezTo>
                    <a:pt x="148590" y="347980"/>
                    <a:pt x="167640" y="381000"/>
                    <a:pt x="171450" y="401320"/>
                  </a:cubicBezTo>
                  <a:cubicBezTo>
                    <a:pt x="175260" y="419100"/>
                    <a:pt x="168910" y="439420"/>
                    <a:pt x="160020" y="453390"/>
                  </a:cubicBezTo>
                  <a:cubicBezTo>
                    <a:pt x="151130" y="467360"/>
                    <a:pt x="135890" y="481330"/>
                    <a:pt x="119380" y="487680"/>
                  </a:cubicBezTo>
                  <a:cubicBezTo>
                    <a:pt x="104140" y="494030"/>
                    <a:pt x="82550" y="495300"/>
                    <a:pt x="67310" y="490220"/>
                  </a:cubicBezTo>
                  <a:cubicBezTo>
                    <a:pt x="50800" y="486410"/>
                    <a:pt x="33020" y="473710"/>
                    <a:pt x="22860" y="461010"/>
                  </a:cubicBezTo>
                  <a:cubicBezTo>
                    <a:pt x="12700" y="447040"/>
                    <a:pt x="10160" y="433070"/>
                    <a:pt x="6350" y="410210"/>
                  </a:cubicBezTo>
                  <a:cubicBezTo>
                    <a:pt x="0" y="368300"/>
                    <a:pt x="5080" y="285750"/>
                    <a:pt x="8890" y="223520"/>
                  </a:cubicBezTo>
                  <a:cubicBezTo>
                    <a:pt x="13970" y="162560"/>
                    <a:pt x="13970" y="78740"/>
                    <a:pt x="33020" y="43180"/>
                  </a:cubicBezTo>
                  <a:cubicBezTo>
                    <a:pt x="43180" y="22860"/>
                    <a:pt x="58420" y="12700"/>
                    <a:pt x="74930" y="6350"/>
                  </a:cubicBezTo>
                  <a:cubicBezTo>
                    <a:pt x="91440" y="0"/>
                    <a:pt x="114300" y="0"/>
                    <a:pt x="129540" y="6350"/>
                  </a:cubicBezTo>
                  <a:cubicBezTo>
                    <a:pt x="146050" y="12700"/>
                    <a:pt x="163830" y="29210"/>
                    <a:pt x="171450" y="43180"/>
                  </a:cubicBezTo>
                  <a:cubicBezTo>
                    <a:pt x="179070" y="54610"/>
                    <a:pt x="180340" y="80010"/>
                    <a:pt x="180340" y="80010"/>
                  </a:cubicBezTo>
                </a:path>
              </a:pathLst>
            </a:custGeom>
            <a:solidFill>
              <a:srgbClr val="102C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141123" y="3783103"/>
            <a:ext cx="834390" cy="571500"/>
            <a:chOff x="0" y="0"/>
            <a:chExt cx="1112520" cy="762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0640" y="38100"/>
              <a:ext cx="1024890" cy="684530"/>
            </a:xfrm>
            <a:custGeom>
              <a:avLst/>
              <a:gdLst/>
              <a:ahLst/>
              <a:cxnLst/>
              <a:rect r="r" b="b" t="t" l="l"/>
              <a:pathLst>
                <a:path h="684530" w="1024890">
                  <a:moveTo>
                    <a:pt x="694690" y="198120"/>
                  </a:moveTo>
                  <a:cubicBezTo>
                    <a:pt x="452120" y="179070"/>
                    <a:pt x="204470" y="191770"/>
                    <a:pt x="186690" y="233680"/>
                  </a:cubicBezTo>
                  <a:cubicBezTo>
                    <a:pt x="176530" y="255270"/>
                    <a:pt x="217170" y="288290"/>
                    <a:pt x="241300" y="317500"/>
                  </a:cubicBezTo>
                  <a:cubicBezTo>
                    <a:pt x="273050" y="353060"/>
                    <a:pt x="318770" y="397510"/>
                    <a:pt x="361950" y="429260"/>
                  </a:cubicBezTo>
                  <a:cubicBezTo>
                    <a:pt x="403860" y="461010"/>
                    <a:pt x="453390" y="499110"/>
                    <a:pt x="496570" y="509270"/>
                  </a:cubicBezTo>
                  <a:cubicBezTo>
                    <a:pt x="530860" y="516890"/>
                    <a:pt x="565150" y="508000"/>
                    <a:pt x="598170" y="500380"/>
                  </a:cubicBezTo>
                  <a:cubicBezTo>
                    <a:pt x="631190" y="492760"/>
                    <a:pt x="666750" y="482600"/>
                    <a:pt x="694690" y="464820"/>
                  </a:cubicBezTo>
                  <a:cubicBezTo>
                    <a:pt x="721360" y="447040"/>
                    <a:pt x="740410" y="420370"/>
                    <a:pt x="760730" y="397510"/>
                  </a:cubicBezTo>
                  <a:cubicBezTo>
                    <a:pt x="781050" y="374650"/>
                    <a:pt x="801370" y="353060"/>
                    <a:pt x="817880" y="326390"/>
                  </a:cubicBezTo>
                  <a:cubicBezTo>
                    <a:pt x="836930" y="295910"/>
                    <a:pt x="876300" y="246380"/>
                    <a:pt x="867410" y="222250"/>
                  </a:cubicBezTo>
                  <a:cubicBezTo>
                    <a:pt x="861060" y="203200"/>
                    <a:pt x="821690" y="190500"/>
                    <a:pt x="797560" y="186690"/>
                  </a:cubicBezTo>
                  <a:cubicBezTo>
                    <a:pt x="772160" y="182880"/>
                    <a:pt x="744220" y="201930"/>
                    <a:pt x="721360" y="199390"/>
                  </a:cubicBezTo>
                  <a:cubicBezTo>
                    <a:pt x="701040" y="198120"/>
                    <a:pt x="680720" y="195580"/>
                    <a:pt x="666750" y="182880"/>
                  </a:cubicBezTo>
                  <a:cubicBezTo>
                    <a:pt x="648970" y="167640"/>
                    <a:pt x="631190" y="130810"/>
                    <a:pt x="629920" y="106680"/>
                  </a:cubicBezTo>
                  <a:cubicBezTo>
                    <a:pt x="628650" y="87630"/>
                    <a:pt x="636270" y="67310"/>
                    <a:pt x="650240" y="53340"/>
                  </a:cubicBezTo>
                  <a:cubicBezTo>
                    <a:pt x="665480" y="36830"/>
                    <a:pt x="703580" y="21590"/>
                    <a:pt x="727710" y="21590"/>
                  </a:cubicBezTo>
                  <a:cubicBezTo>
                    <a:pt x="746760" y="21590"/>
                    <a:pt x="765810" y="31750"/>
                    <a:pt x="779780" y="44450"/>
                  </a:cubicBezTo>
                  <a:cubicBezTo>
                    <a:pt x="792480" y="55880"/>
                    <a:pt x="805180" y="74930"/>
                    <a:pt x="807720" y="93980"/>
                  </a:cubicBezTo>
                  <a:cubicBezTo>
                    <a:pt x="810260" y="116840"/>
                    <a:pt x="800100" y="157480"/>
                    <a:pt x="782320" y="173990"/>
                  </a:cubicBezTo>
                  <a:cubicBezTo>
                    <a:pt x="764540" y="191770"/>
                    <a:pt x="725170" y="200660"/>
                    <a:pt x="701040" y="198120"/>
                  </a:cubicBezTo>
                  <a:cubicBezTo>
                    <a:pt x="681990" y="195580"/>
                    <a:pt x="664210" y="182880"/>
                    <a:pt x="651510" y="170180"/>
                  </a:cubicBezTo>
                  <a:cubicBezTo>
                    <a:pt x="640080" y="156210"/>
                    <a:pt x="631190" y="134620"/>
                    <a:pt x="629920" y="116840"/>
                  </a:cubicBezTo>
                  <a:cubicBezTo>
                    <a:pt x="628650" y="99060"/>
                    <a:pt x="633730" y="76200"/>
                    <a:pt x="643890" y="60960"/>
                  </a:cubicBezTo>
                  <a:cubicBezTo>
                    <a:pt x="654050" y="46990"/>
                    <a:pt x="666750" y="34290"/>
                    <a:pt x="689610" y="26670"/>
                  </a:cubicBezTo>
                  <a:cubicBezTo>
                    <a:pt x="728980" y="10160"/>
                    <a:pt x="822960" y="0"/>
                    <a:pt x="875030" y="12700"/>
                  </a:cubicBezTo>
                  <a:cubicBezTo>
                    <a:pt x="919480" y="22860"/>
                    <a:pt x="962660" y="49530"/>
                    <a:pt x="986790" y="80010"/>
                  </a:cubicBezTo>
                  <a:cubicBezTo>
                    <a:pt x="1008380" y="107950"/>
                    <a:pt x="1016000" y="153670"/>
                    <a:pt x="1021080" y="186690"/>
                  </a:cubicBezTo>
                  <a:cubicBezTo>
                    <a:pt x="1024890" y="214630"/>
                    <a:pt x="1023620" y="237490"/>
                    <a:pt x="1018540" y="264160"/>
                  </a:cubicBezTo>
                  <a:cubicBezTo>
                    <a:pt x="1013460" y="295910"/>
                    <a:pt x="1000760" y="330200"/>
                    <a:pt x="984250" y="365760"/>
                  </a:cubicBezTo>
                  <a:cubicBezTo>
                    <a:pt x="961390" y="414020"/>
                    <a:pt x="925830" y="476250"/>
                    <a:pt x="886460" y="520700"/>
                  </a:cubicBezTo>
                  <a:cubicBezTo>
                    <a:pt x="847090" y="565150"/>
                    <a:pt x="788670" y="605790"/>
                    <a:pt x="748030" y="632460"/>
                  </a:cubicBezTo>
                  <a:cubicBezTo>
                    <a:pt x="721360" y="648970"/>
                    <a:pt x="707390" y="661670"/>
                    <a:pt x="676910" y="669290"/>
                  </a:cubicBezTo>
                  <a:cubicBezTo>
                    <a:pt x="631190" y="680720"/>
                    <a:pt x="558800" y="684530"/>
                    <a:pt x="495300" y="671830"/>
                  </a:cubicBezTo>
                  <a:cubicBezTo>
                    <a:pt x="420370" y="657860"/>
                    <a:pt x="320040" y="610870"/>
                    <a:pt x="257810" y="567690"/>
                  </a:cubicBezTo>
                  <a:cubicBezTo>
                    <a:pt x="209550" y="534670"/>
                    <a:pt x="181610" y="497840"/>
                    <a:pt x="144780" y="450850"/>
                  </a:cubicBezTo>
                  <a:cubicBezTo>
                    <a:pt x="99060" y="393700"/>
                    <a:pt x="25400" y="307340"/>
                    <a:pt x="10160" y="245110"/>
                  </a:cubicBezTo>
                  <a:cubicBezTo>
                    <a:pt x="0" y="199390"/>
                    <a:pt x="5080" y="146050"/>
                    <a:pt x="24130" y="119380"/>
                  </a:cubicBezTo>
                  <a:cubicBezTo>
                    <a:pt x="40640" y="95250"/>
                    <a:pt x="68580" y="90170"/>
                    <a:pt x="102870" y="78740"/>
                  </a:cubicBezTo>
                  <a:cubicBezTo>
                    <a:pt x="154940" y="60960"/>
                    <a:pt x="243840" y="50800"/>
                    <a:pt x="313690" y="40640"/>
                  </a:cubicBezTo>
                  <a:cubicBezTo>
                    <a:pt x="379730" y="30480"/>
                    <a:pt x="455930" y="20320"/>
                    <a:pt x="511810" y="19050"/>
                  </a:cubicBezTo>
                  <a:cubicBezTo>
                    <a:pt x="552450" y="17780"/>
                    <a:pt x="580390" y="19050"/>
                    <a:pt x="615950" y="22860"/>
                  </a:cubicBezTo>
                  <a:cubicBezTo>
                    <a:pt x="656590" y="27940"/>
                    <a:pt x="713740" y="35560"/>
                    <a:pt x="744220" y="49530"/>
                  </a:cubicBezTo>
                  <a:cubicBezTo>
                    <a:pt x="763270" y="58420"/>
                    <a:pt x="778510" y="71120"/>
                    <a:pt x="787400" y="83820"/>
                  </a:cubicBezTo>
                  <a:cubicBezTo>
                    <a:pt x="795020" y="95250"/>
                    <a:pt x="797560" y="107950"/>
                    <a:pt x="797560" y="120650"/>
                  </a:cubicBezTo>
                  <a:cubicBezTo>
                    <a:pt x="797560" y="135890"/>
                    <a:pt x="789940" y="160020"/>
                    <a:pt x="779780" y="172720"/>
                  </a:cubicBezTo>
                  <a:cubicBezTo>
                    <a:pt x="772160" y="184150"/>
                    <a:pt x="762000" y="191770"/>
                    <a:pt x="750570" y="195580"/>
                  </a:cubicBezTo>
                  <a:cubicBezTo>
                    <a:pt x="735330" y="200660"/>
                    <a:pt x="694690" y="198120"/>
                    <a:pt x="694690" y="198120"/>
                  </a:cubicBezTo>
                </a:path>
              </a:pathLst>
            </a:custGeom>
            <a:solidFill>
              <a:srgbClr val="102C5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670289" y="4587013"/>
            <a:ext cx="1642277" cy="2416068"/>
            <a:chOff x="0" y="0"/>
            <a:chExt cx="2189703" cy="3221424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189703" cy="3221424"/>
            </a:xfrm>
            <a:prstGeom prst="rect">
              <a:avLst/>
            </a:prstGeom>
          </p:spPr>
        </p:pic>
        <p:grpSp>
          <p:nvGrpSpPr>
            <p:cNvPr name="Group 14" id="14"/>
            <p:cNvGrpSpPr/>
            <p:nvPr/>
          </p:nvGrpSpPr>
          <p:grpSpPr>
            <a:xfrm rot="0">
              <a:off x="1490930" y="2162954"/>
              <a:ext cx="356142" cy="638194"/>
              <a:chOff x="0" y="0"/>
              <a:chExt cx="537210" cy="96266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6990" y="45720"/>
                <a:ext cx="440690" cy="867410"/>
              </a:xfrm>
              <a:custGeom>
                <a:avLst/>
                <a:gdLst/>
                <a:ahLst/>
                <a:cxnLst/>
                <a:rect r="r" b="b" t="t" l="l"/>
                <a:pathLst>
                  <a:path h="867410" w="440690">
                    <a:moveTo>
                      <a:pt x="241300" y="805180"/>
                    </a:moveTo>
                    <a:cubicBezTo>
                      <a:pt x="132080" y="444500"/>
                      <a:pt x="64770" y="337820"/>
                      <a:pt x="40640" y="274320"/>
                    </a:cubicBezTo>
                    <a:cubicBezTo>
                      <a:pt x="26670" y="240030"/>
                      <a:pt x="21590" y="220980"/>
                      <a:pt x="15240" y="190500"/>
                    </a:cubicBezTo>
                    <a:cubicBezTo>
                      <a:pt x="8890" y="154940"/>
                      <a:pt x="0" y="100330"/>
                      <a:pt x="5080" y="72390"/>
                    </a:cubicBezTo>
                    <a:cubicBezTo>
                      <a:pt x="7620" y="55880"/>
                      <a:pt x="13970" y="45720"/>
                      <a:pt x="21590" y="35560"/>
                    </a:cubicBezTo>
                    <a:cubicBezTo>
                      <a:pt x="29210" y="24130"/>
                      <a:pt x="40640" y="13970"/>
                      <a:pt x="53340" y="8890"/>
                    </a:cubicBezTo>
                    <a:cubicBezTo>
                      <a:pt x="69850" y="2540"/>
                      <a:pt x="96520" y="0"/>
                      <a:pt x="114300" y="5080"/>
                    </a:cubicBezTo>
                    <a:cubicBezTo>
                      <a:pt x="133350" y="10160"/>
                      <a:pt x="144780" y="17780"/>
                      <a:pt x="162560" y="41910"/>
                    </a:cubicBezTo>
                    <a:cubicBezTo>
                      <a:pt x="226060" y="127000"/>
                      <a:pt x="411480" y="627380"/>
                      <a:pt x="433070" y="723900"/>
                    </a:cubicBezTo>
                    <a:cubicBezTo>
                      <a:pt x="439420" y="748030"/>
                      <a:pt x="440690" y="756920"/>
                      <a:pt x="436880" y="772160"/>
                    </a:cubicBezTo>
                    <a:cubicBezTo>
                      <a:pt x="433070" y="787400"/>
                      <a:pt x="422910" y="803910"/>
                      <a:pt x="411480" y="812800"/>
                    </a:cubicBezTo>
                    <a:cubicBezTo>
                      <a:pt x="398780" y="822960"/>
                      <a:pt x="381000" y="830580"/>
                      <a:pt x="365760" y="829310"/>
                    </a:cubicBezTo>
                    <a:cubicBezTo>
                      <a:pt x="345440" y="829310"/>
                      <a:pt x="313690" y="815340"/>
                      <a:pt x="300990" y="797560"/>
                    </a:cubicBezTo>
                    <a:cubicBezTo>
                      <a:pt x="289560" y="781050"/>
                      <a:pt x="284480" y="746760"/>
                      <a:pt x="292100" y="727710"/>
                    </a:cubicBezTo>
                    <a:cubicBezTo>
                      <a:pt x="299720" y="707390"/>
                      <a:pt x="325120" y="684530"/>
                      <a:pt x="345440" y="679450"/>
                    </a:cubicBezTo>
                    <a:cubicBezTo>
                      <a:pt x="365760" y="674370"/>
                      <a:pt x="398780" y="684530"/>
                      <a:pt x="414020" y="697230"/>
                    </a:cubicBezTo>
                    <a:cubicBezTo>
                      <a:pt x="427990" y="707390"/>
                      <a:pt x="435610" y="723900"/>
                      <a:pt x="438150" y="739140"/>
                    </a:cubicBezTo>
                    <a:cubicBezTo>
                      <a:pt x="440690" y="754380"/>
                      <a:pt x="438150" y="773430"/>
                      <a:pt x="431800" y="787400"/>
                    </a:cubicBezTo>
                    <a:cubicBezTo>
                      <a:pt x="424180" y="801370"/>
                      <a:pt x="411480" y="815340"/>
                      <a:pt x="397510" y="821690"/>
                    </a:cubicBezTo>
                    <a:cubicBezTo>
                      <a:pt x="383540" y="829310"/>
                      <a:pt x="364490" y="833120"/>
                      <a:pt x="349250" y="828040"/>
                    </a:cubicBezTo>
                    <a:cubicBezTo>
                      <a:pt x="330200" y="822960"/>
                      <a:pt x="311150" y="807720"/>
                      <a:pt x="293370" y="783590"/>
                    </a:cubicBezTo>
                    <a:cubicBezTo>
                      <a:pt x="257810" y="735330"/>
                      <a:pt x="233680" y="614680"/>
                      <a:pt x="194310" y="523240"/>
                    </a:cubicBezTo>
                    <a:cubicBezTo>
                      <a:pt x="149860" y="420370"/>
                      <a:pt x="69850" y="276860"/>
                      <a:pt x="38100" y="198120"/>
                    </a:cubicBezTo>
                    <a:cubicBezTo>
                      <a:pt x="20320" y="153670"/>
                      <a:pt x="3810" y="123190"/>
                      <a:pt x="3810" y="93980"/>
                    </a:cubicBezTo>
                    <a:cubicBezTo>
                      <a:pt x="3810" y="71120"/>
                      <a:pt x="11430" y="49530"/>
                      <a:pt x="21590" y="35560"/>
                    </a:cubicBezTo>
                    <a:cubicBezTo>
                      <a:pt x="29210" y="22860"/>
                      <a:pt x="40640" y="13970"/>
                      <a:pt x="53340" y="8890"/>
                    </a:cubicBezTo>
                    <a:cubicBezTo>
                      <a:pt x="69850" y="2540"/>
                      <a:pt x="97790" y="1270"/>
                      <a:pt x="114300" y="5080"/>
                    </a:cubicBezTo>
                    <a:cubicBezTo>
                      <a:pt x="128270" y="8890"/>
                      <a:pt x="140970" y="16510"/>
                      <a:pt x="149860" y="26670"/>
                    </a:cubicBezTo>
                    <a:cubicBezTo>
                      <a:pt x="160020" y="35560"/>
                      <a:pt x="166370" y="45720"/>
                      <a:pt x="171450" y="60960"/>
                    </a:cubicBezTo>
                    <a:cubicBezTo>
                      <a:pt x="180340" y="87630"/>
                      <a:pt x="172720" y="129540"/>
                      <a:pt x="184150" y="171450"/>
                    </a:cubicBezTo>
                    <a:cubicBezTo>
                      <a:pt x="203200" y="236220"/>
                      <a:pt x="260350" y="316230"/>
                      <a:pt x="293370" y="405130"/>
                    </a:cubicBezTo>
                    <a:cubicBezTo>
                      <a:pt x="332740" y="510540"/>
                      <a:pt x="393700" y="694690"/>
                      <a:pt x="394970" y="769620"/>
                    </a:cubicBezTo>
                    <a:cubicBezTo>
                      <a:pt x="394970" y="801370"/>
                      <a:pt x="388620" y="824230"/>
                      <a:pt x="375920" y="839470"/>
                    </a:cubicBezTo>
                    <a:cubicBezTo>
                      <a:pt x="364490" y="853440"/>
                      <a:pt x="344170" y="863600"/>
                      <a:pt x="326390" y="864870"/>
                    </a:cubicBezTo>
                    <a:cubicBezTo>
                      <a:pt x="309880" y="867410"/>
                      <a:pt x="287020" y="861060"/>
                      <a:pt x="273050" y="850900"/>
                    </a:cubicBezTo>
                    <a:cubicBezTo>
                      <a:pt x="259080" y="840740"/>
                      <a:pt x="241300" y="805180"/>
                      <a:pt x="241300" y="805180"/>
                    </a:cubicBezTo>
                  </a:path>
                </a:pathLst>
              </a:custGeom>
              <a:solidFill>
                <a:srgbClr val="F69C1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461462" y="2607501"/>
              <a:ext cx="299732" cy="233218"/>
              <a:chOff x="0" y="0"/>
              <a:chExt cx="452120" cy="3517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6990" y="45720"/>
                <a:ext cx="361950" cy="257810"/>
              </a:xfrm>
              <a:custGeom>
                <a:avLst/>
                <a:gdLst/>
                <a:ahLst/>
                <a:cxnLst/>
                <a:rect r="r" b="b" t="t" l="l"/>
                <a:pathLst>
                  <a:path h="257810" w="361950">
                    <a:moveTo>
                      <a:pt x="308610" y="153670"/>
                    </a:moveTo>
                    <a:cubicBezTo>
                      <a:pt x="134620" y="227330"/>
                      <a:pt x="129540" y="243840"/>
                      <a:pt x="114300" y="248920"/>
                    </a:cubicBezTo>
                    <a:cubicBezTo>
                      <a:pt x="99060" y="255270"/>
                      <a:pt x="77470" y="256540"/>
                      <a:pt x="62230" y="251460"/>
                    </a:cubicBezTo>
                    <a:cubicBezTo>
                      <a:pt x="46990" y="247650"/>
                      <a:pt x="29210" y="234950"/>
                      <a:pt x="20320" y="222250"/>
                    </a:cubicBezTo>
                    <a:cubicBezTo>
                      <a:pt x="10160" y="209550"/>
                      <a:pt x="3810" y="189230"/>
                      <a:pt x="3810" y="172720"/>
                    </a:cubicBezTo>
                    <a:cubicBezTo>
                      <a:pt x="3810" y="156210"/>
                      <a:pt x="10160" y="137160"/>
                      <a:pt x="20320" y="124460"/>
                    </a:cubicBezTo>
                    <a:cubicBezTo>
                      <a:pt x="30480" y="110490"/>
                      <a:pt x="48260" y="99060"/>
                      <a:pt x="63500" y="95250"/>
                    </a:cubicBezTo>
                    <a:cubicBezTo>
                      <a:pt x="80010" y="91440"/>
                      <a:pt x="100330" y="92710"/>
                      <a:pt x="115570" y="99060"/>
                    </a:cubicBezTo>
                    <a:cubicBezTo>
                      <a:pt x="130810" y="104140"/>
                      <a:pt x="147320" y="116840"/>
                      <a:pt x="154940" y="132080"/>
                    </a:cubicBezTo>
                    <a:cubicBezTo>
                      <a:pt x="163830" y="151130"/>
                      <a:pt x="165100" y="189230"/>
                      <a:pt x="158750" y="208280"/>
                    </a:cubicBezTo>
                    <a:cubicBezTo>
                      <a:pt x="152400" y="224790"/>
                      <a:pt x="137160" y="238760"/>
                      <a:pt x="121920" y="246380"/>
                    </a:cubicBezTo>
                    <a:cubicBezTo>
                      <a:pt x="107950" y="252730"/>
                      <a:pt x="87630" y="257810"/>
                      <a:pt x="71120" y="254000"/>
                    </a:cubicBezTo>
                    <a:cubicBezTo>
                      <a:pt x="50800" y="248920"/>
                      <a:pt x="20320" y="227330"/>
                      <a:pt x="11430" y="207010"/>
                    </a:cubicBezTo>
                    <a:cubicBezTo>
                      <a:pt x="1270" y="186690"/>
                      <a:pt x="0" y="154940"/>
                      <a:pt x="15240" y="130810"/>
                    </a:cubicBezTo>
                    <a:cubicBezTo>
                      <a:pt x="43180" y="88900"/>
                      <a:pt x="176530" y="35560"/>
                      <a:pt x="228600" y="17780"/>
                    </a:cubicBezTo>
                    <a:cubicBezTo>
                      <a:pt x="256540" y="7620"/>
                      <a:pt x="274320" y="0"/>
                      <a:pt x="295910" y="5080"/>
                    </a:cubicBezTo>
                    <a:cubicBezTo>
                      <a:pt x="316230" y="8890"/>
                      <a:pt x="344170" y="27940"/>
                      <a:pt x="353060" y="46990"/>
                    </a:cubicBezTo>
                    <a:cubicBezTo>
                      <a:pt x="361950" y="66040"/>
                      <a:pt x="359410" y="100330"/>
                      <a:pt x="350520" y="119380"/>
                    </a:cubicBezTo>
                    <a:cubicBezTo>
                      <a:pt x="342900" y="134620"/>
                      <a:pt x="308610" y="153670"/>
                      <a:pt x="308610" y="153670"/>
                    </a:cubicBezTo>
                  </a:path>
                </a:pathLst>
              </a:custGeom>
              <a:solidFill>
                <a:srgbClr val="F69C1D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1436204" y="2616762"/>
              <a:ext cx="205434" cy="332568"/>
              <a:chOff x="0" y="0"/>
              <a:chExt cx="309880" cy="5016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45720" y="48260"/>
                <a:ext cx="223520" cy="403860"/>
              </a:xfrm>
              <a:custGeom>
                <a:avLst/>
                <a:gdLst/>
                <a:ahLst/>
                <a:cxnLst/>
                <a:rect r="r" b="b" t="t" l="l"/>
                <a:pathLst>
                  <a:path h="403860" w="223520">
                    <a:moveTo>
                      <a:pt x="146050" y="35560"/>
                    </a:moveTo>
                    <a:cubicBezTo>
                      <a:pt x="219710" y="201930"/>
                      <a:pt x="223520" y="307340"/>
                      <a:pt x="209550" y="347980"/>
                    </a:cubicBezTo>
                    <a:cubicBezTo>
                      <a:pt x="203200" y="368300"/>
                      <a:pt x="190500" y="381000"/>
                      <a:pt x="176530" y="389890"/>
                    </a:cubicBezTo>
                    <a:cubicBezTo>
                      <a:pt x="162560" y="398780"/>
                      <a:pt x="142240" y="403860"/>
                      <a:pt x="125730" y="402590"/>
                    </a:cubicBezTo>
                    <a:cubicBezTo>
                      <a:pt x="109220" y="401320"/>
                      <a:pt x="90170" y="393700"/>
                      <a:pt x="77470" y="382270"/>
                    </a:cubicBezTo>
                    <a:cubicBezTo>
                      <a:pt x="64770" y="370840"/>
                      <a:pt x="54610" y="353060"/>
                      <a:pt x="52070" y="336550"/>
                    </a:cubicBezTo>
                    <a:cubicBezTo>
                      <a:pt x="48260" y="321310"/>
                      <a:pt x="49530" y="299720"/>
                      <a:pt x="58420" y="284480"/>
                    </a:cubicBezTo>
                    <a:cubicBezTo>
                      <a:pt x="68580" y="266700"/>
                      <a:pt x="97790" y="242570"/>
                      <a:pt x="120650" y="238760"/>
                    </a:cubicBezTo>
                    <a:cubicBezTo>
                      <a:pt x="142240" y="236220"/>
                      <a:pt x="177800" y="248920"/>
                      <a:pt x="193040" y="265430"/>
                    </a:cubicBezTo>
                    <a:cubicBezTo>
                      <a:pt x="208280" y="281940"/>
                      <a:pt x="215900" y="318770"/>
                      <a:pt x="212090" y="339090"/>
                    </a:cubicBezTo>
                    <a:cubicBezTo>
                      <a:pt x="209550" y="356870"/>
                      <a:pt x="196850" y="373380"/>
                      <a:pt x="184150" y="384810"/>
                    </a:cubicBezTo>
                    <a:cubicBezTo>
                      <a:pt x="171450" y="394970"/>
                      <a:pt x="152400" y="403860"/>
                      <a:pt x="134620" y="402590"/>
                    </a:cubicBezTo>
                    <a:cubicBezTo>
                      <a:pt x="114300" y="401320"/>
                      <a:pt x="80010" y="384810"/>
                      <a:pt x="66040" y="369570"/>
                    </a:cubicBezTo>
                    <a:cubicBezTo>
                      <a:pt x="54610" y="355600"/>
                      <a:pt x="52070" y="339090"/>
                      <a:pt x="49530" y="318770"/>
                    </a:cubicBezTo>
                    <a:cubicBezTo>
                      <a:pt x="46990" y="294640"/>
                      <a:pt x="58420" y="265430"/>
                      <a:pt x="54610" y="232410"/>
                    </a:cubicBezTo>
                    <a:cubicBezTo>
                      <a:pt x="49530" y="185420"/>
                      <a:pt x="0" y="105410"/>
                      <a:pt x="5080" y="67310"/>
                    </a:cubicBezTo>
                    <a:cubicBezTo>
                      <a:pt x="6350" y="45720"/>
                      <a:pt x="20320" y="30480"/>
                      <a:pt x="31750" y="19050"/>
                    </a:cubicBezTo>
                    <a:cubicBezTo>
                      <a:pt x="40640" y="10160"/>
                      <a:pt x="52070" y="5080"/>
                      <a:pt x="64770" y="2540"/>
                    </a:cubicBezTo>
                    <a:cubicBezTo>
                      <a:pt x="80010" y="0"/>
                      <a:pt x="104140" y="3810"/>
                      <a:pt x="118110" y="11430"/>
                    </a:cubicBezTo>
                    <a:cubicBezTo>
                      <a:pt x="129540" y="16510"/>
                      <a:pt x="146050" y="35560"/>
                      <a:pt x="146050" y="35560"/>
                    </a:cubicBezTo>
                  </a:path>
                </a:pathLst>
              </a:custGeom>
              <a:solidFill>
                <a:srgbClr val="F69C1D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5984" y="4049585"/>
            <a:ext cx="3316033" cy="195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3874" y="4052493"/>
            <a:ext cx="6190898" cy="195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멤버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7788" y="631800"/>
            <a:ext cx="2566775" cy="854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102C57"/>
                </a:solidFill>
                <a:latin typeface="KCC-Hanbit"/>
                <a:ea typeface="KCC-Hanbit"/>
                <a:cs typeface="KCC-Hanbit"/>
                <a:sym typeface="KCC-Hanbit"/>
              </a:rPr>
              <a:t>멤버 소개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32583" y="1918801"/>
            <a:ext cx="10552054" cy="6449398"/>
            <a:chOff x="0" y="0"/>
            <a:chExt cx="14069406" cy="8599197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3149160" cy="3149147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14219" r="0" b="-14219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5459686" y="0"/>
              <a:ext cx="3149160" cy="3149147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4219" r="0" b="-14219"/>
                </a:stretch>
              </a:blip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0920246" y="0"/>
              <a:ext cx="3149160" cy="3149147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6562" r="0" b="-16562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0" y="4589217"/>
              <a:ext cx="3149160" cy="3149147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6562" r="0" b="-16562"/>
                </a:stretch>
              </a:blip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460123" y="4589217"/>
              <a:ext cx="3149160" cy="3149147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6562" r="0" b="-16562"/>
                </a:stretch>
              </a:blip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10920246" y="4589217"/>
              <a:ext cx="3149160" cy="3149147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14219" r="0" b="-14219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823111" y="3412812"/>
              <a:ext cx="1502938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김규림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270045" y="3412812"/>
              <a:ext cx="1529315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김상훈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743357" y="3412812"/>
              <a:ext cx="1502938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신승호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69972" y="7924677"/>
              <a:ext cx="1609215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신희진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223230" y="7924677"/>
              <a:ext cx="1622072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조창훈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1690602" y="7924677"/>
              <a:ext cx="1608446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홍수연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87277" y="2063605"/>
            <a:ext cx="3560189" cy="5424701"/>
            <a:chOff x="0" y="0"/>
            <a:chExt cx="4746918" cy="7232934"/>
          </a:xfrm>
        </p:grpSpPr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0" y="1531383"/>
              <a:ext cx="4746918" cy="4746899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12157" r="0" b="-20968"/>
                </a:stretch>
              </a:blipFill>
            </p:spPr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798145" y="0"/>
              <a:ext cx="2896233" cy="1531383"/>
            </a:xfrm>
            <a:custGeom>
              <a:avLst/>
              <a:gdLst/>
              <a:ahLst/>
              <a:cxnLst/>
              <a:rect r="r" b="b" t="t" l="l"/>
              <a:pathLst>
                <a:path h="1531383" w="2896233">
                  <a:moveTo>
                    <a:pt x="0" y="0"/>
                  </a:moveTo>
                  <a:lnTo>
                    <a:pt x="2896234" y="0"/>
                  </a:lnTo>
                  <a:lnTo>
                    <a:pt x="2896234" y="1531383"/>
                  </a:lnTo>
                  <a:lnTo>
                    <a:pt x="0" y="1531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597209" y="6558414"/>
              <a:ext cx="1552500" cy="67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0"/>
                </a:lnSpc>
              </a:pPr>
              <a:r>
                <a:rPr lang="en-US" sz="3199">
                  <a:solidFill>
                    <a:srgbClr val="102C57"/>
                  </a:solidFill>
                  <a:latin typeface="KCC-Hanbit"/>
                  <a:ea typeface="KCC-Hanbit"/>
                  <a:cs typeface="KCC-Hanbit"/>
                  <a:sym typeface="KCC-Hanbit"/>
                </a:rPr>
                <a:t>이재성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02C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3874" y="4052493"/>
            <a:ext cx="6190898" cy="195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10"/>
              </a:lnSpc>
              <a:spcBef>
                <a:spcPct val="0"/>
              </a:spcBef>
            </a:pPr>
            <a:r>
              <a:rPr lang="en-US" sz="11364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29931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5167" y="1661831"/>
            <a:ext cx="8959513" cy="5955350"/>
          </a:xfrm>
          <a:custGeom>
            <a:avLst/>
            <a:gdLst/>
            <a:ahLst/>
            <a:cxnLst/>
            <a:rect r="r" b="b" t="t" l="l"/>
            <a:pathLst>
              <a:path h="5955350" w="8959513">
                <a:moveTo>
                  <a:pt x="0" y="0"/>
                </a:moveTo>
                <a:lnTo>
                  <a:pt x="8959512" y="0"/>
                </a:lnTo>
                <a:lnTo>
                  <a:pt x="8959512" y="5955350"/>
                </a:lnTo>
                <a:lnTo>
                  <a:pt x="0" y="595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72" r="0" b="-39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6337" y="3250233"/>
            <a:ext cx="5330310" cy="238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자막이 있는데</a:t>
            </a:r>
          </a:p>
          <a:p>
            <a:pPr algn="ctr">
              <a:lnSpc>
                <a:spcPts val="9659"/>
              </a:lnSpc>
            </a:pPr>
            <a:r>
              <a:rPr lang="en-US" sz="6899">
                <a:solidFill>
                  <a:srgbClr val="000000"/>
                </a:solidFill>
                <a:latin typeface="KCC-Hanbit"/>
                <a:ea typeface="KCC-Hanbit"/>
                <a:cs typeface="KCC-Hanbit"/>
                <a:sym typeface="KCC-Hanbit"/>
              </a:rPr>
              <a:t>왜 필요할까?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525" y="9258300"/>
            <a:ext cx="18338646" cy="1028700"/>
            <a:chOff x="0" y="0"/>
            <a:chExt cx="4829931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29931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2255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3477567" y="1856419"/>
            <a:ext cx="10981372" cy="6172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525" y="9258300"/>
            <a:ext cx="18338646" cy="1028711"/>
            <a:chOff x="0" y="0"/>
            <a:chExt cx="4829931" cy="270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29932" cy="270936"/>
            </a:xfrm>
            <a:custGeom>
              <a:avLst/>
              <a:gdLst/>
              <a:ahLst/>
              <a:cxnLst/>
              <a:rect r="r" b="b" t="t" l="l"/>
              <a:pathLst>
                <a:path h="270936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6"/>
                  </a:lnTo>
                  <a:lnTo>
                    <a:pt x="0" y="270936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29931" cy="309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422554" y="9491787"/>
            <a:ext cx="1673492" cy="50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3588" y="7368835"/>
            <a:ext cx="8754011" cy="983959"/>
          </a:xfrm>
          <a:custGeom>
            <a:avLst/>
            <a:gdLst/>
            <a:ahLst/>
            <a:cxnLst/>
            <a:rect r="r" b="b" t="t" l="l"/>
            <a:pathLst>
              <a:path h="983959" w="8754011">
                <a:moveTo>
                  <a:pt x="0" y="0"/>
                </a:moveTo>
                <a:lnTo>
                  <a:pt x="8754011" y="0"/>
                </a:lnTo>
                <a:lnTo>
                  <a:pt x="8754011" y="983959"/>
                </a:lnTo>
                <a:lnTo>
                  <a:pt x="0" y="98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00" t="0" r="-251562" b="-2202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93588" y="3257494"/>
            <a:ext cx="9819226" cy="1635059"/>
          </a:xfrm>
          <a:custGeom>
            <a:avLst/>
            <a:gdLst/>
            <a:ahLst/>
            <a:cxnLst/>
            <a:rect r="r" b="b" t="t" l="l"/>
            <a:pathLst>
              <a:path h="1635059" w="9819226">
                <a:moveTo>
                  <a:pt x="0" y="0"/>
                </a:moveTo>
                <a:lnTo>
                  <a:pt x="9819226" y="0"/>
                </a:lnTo>
                <a:lnTo>
                  <a:pt x="9819226" y="1635059"/>
                </a:lnTo>
                <a:lnTo>
                  <a:pt x="0" y="1635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3" r="0" b="-9516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93588" y="5254503"/>
            <a:ext cx="9872578" cy="1752383"/>
            <a:chOff x="0" y="0"/>
            <a:chExt cx="13163438" cy="2336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63438" cy="2336510"/>
            </a:xfrm>
            <a:custGeom>
              <a:avLst/>
              <a:gdLst/>
              <a:ahLst/>
              <a:cxnLst/>
              <a:rect r="r" b="b" t="t" l="l"/>
              <a:pathLst>
                <a:path h="2336510" w="13163438">
                  <a:moveTo>
                    <a:pt x="0" y="0"/>
                  </a:moveTo>
                  <a:lnTo>
                    <a:pt x="13163438" y="0"/>
                  </a:lnTo>
                  <a:lnTo>
                    <a:pt x="13163438" y="2336510"/>
                  </a:lnTo>
                  <a:lnTo>
                    <a:pt x="0" y="2336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27550" y="897785"/>
              <a:ext cx="1851952" cy="629697"/>
            </a:xfrm>
            <a:custGeom>
              <a:avLst/>
              <a:gdLst/>
              <a:ahLst/>
              <a:cxnLst/>
              <a:rect r="r" b="b" t="t" l="l"/>
              <a:pathLst>
                <a:path h="629697" w="1851952">
                  <a:moveTo>
                    <a:pt x="0" y="0"/>
                  </a:moveTo>
                  <a:lnTo>
                    <a:pt x="1851952" y="0"/>
                  </a:lnTo>
                  <a:lnTo>
                    <a:pt x="1851952" y="629697"/>
                  </a:lnTo>
                  <a:lnTo>
                    <a:pt x="0" y="629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54894" t="0" r="-4837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893588" y="851607"/>
            <a:ext cx="8917918" cy="2039974"/>
          </a:xfrm>
          <a:custGeom>
            <a:avLst/>
            <a:gdLst/>
            <a:ahLst/>
            <a:cxnLst/>
            <a:rect r="r" b="b" t="t" l="l"/>
            <a:pathLst>
              <a:path h="2039974" w="8917918">
                <a:moveTo>
                  <a:pt x="0" y="0"/>
                </a:moveTo>
                <a:lnTo>
                  <a:pt x="8917918" y="0"/>
                </a:lnTo>
                <a:lnTo>
                  <a:pt x="8917918" y="2039974"/>
                </a:lnTo>
                <a:lnTo>
                  <a:pt x="0" y="2039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29931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42255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8371" y="3675513"/>
            <a:ext cx="6608999" cy="3878220"/>
          </a:xfrm>
          <a:custGeom>
            <a:avLst/>
            <a:gdLst/>
            <a:ahLst/>
            <a:cxnLst/>
            <a:rect r="r" b="b" t="t" l="l"/>
            <a:pathLst>
              <a:path h="3878220" w="6608999">
                <a:moveTo>
                  <a:pt x="0" y="0"/>
                </a:moveTo>
                <a:lnTo>
                  <a:pt x="6608999" y="0"/>
                </a:lnTo>
                <a:lnTo>
                  <a:pt x="6608999" y="3878220"/>
                </a:lnTo>
                <a:lnTo>
                  <a:pt x="0" y="387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993" b="-43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2360" y="3675513"/>
            <a:ext cx="8032380" cy="3768660"/>
          </a:xfrm>
          <a:custGeom>
            <a:avLst/>
            <a:gdLst/>
            <a:ahLst/>
            <a:cxnLst/>
            <a:rect r="r" b="b" t="t" l="l"/>
            <a:pathLst>
              <a:path h="3768660" w="8032380">
                <a:moveTo>
                  <a:pt x="0" y="0"/>
                </a:moveTo>
                <a:lnTo>
                  <a:pt x="8032379" y="0"/>
                </a:lnTo>
                <a:lnTo>
                  <a:pt x="8032379" y="3768660"/>
                </a:lnTo>
                <a:lnTo>
                  <a:pt x="0" y="3768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2" t="-440" r="0" b="-4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34164" y="1380713"/>
            <a:ext cx="11070318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102C57"/>
                </a:solidFill>
                <a:latin typeface="KCC-Hanbit"/>
                <a:ea typeface="KCC-Hanbit"/>
                <a:cs typeface="KCC-Hanbit"/>
                <a:sym typeface="KCC-Hanbit"/>
              </a:rPr>
              <a:t>독서의 즐거움을 선사하는 수화낭독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58300"/>
            <a:ext cx="18338646" cy="1028700"/>
            <a:chOff x="0" y="0"/>
            <a:chExt cx="4829931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29932" cy="270933"/>
            </a:xfrm>
            <a:custGeom>
              <a:avLst/>
              <a:gdLst/>
              <a:ahLst/>
              <a:cxnLst/>
              <a:rect r="r" b="b" t="t" l="l"/>
              <a:pathLst>
                <a:path h="270933" w="4829932">
                  <a:moveTo>
                    <a:pt x="0" y="0"/>
                  </a:moveTo>
                  <a:lnTo>
                    <a:pt x="4829932" y="0"/>
                  </a:lnTo>
                  <a:lnTo>
                    <a:pt x="482993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02C5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29931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22554" y="9491787"/>
            <a:ext cx="1673492" cy="50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7"/>
              </a:lnSpc>
              <a:spcBef>
                <a:spcPct val="0"/>
              </a:spcBef>
            </a:pPr>
            <a:r>
              <a:rPr lang="en-US" sz="2948">
                <a:solidFill>
                  <a:srgbClr val="FFFFFF"/>
                </a:solidFill>
                <a:latin typeface="KCC-Hanbit"/>
                <a:ea typeface="KCC-Hanbit"/>
                <a:cs typeface="KCC-Hanbit"/>
                <a:sym typeface="KCC-Hanbit"/>
              </a:rPr>
              <a:t>기획 의도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DAGUd3Ss8Qo</dc:identifier>
  <dcterms:modified xsi:type="dcterms:W3CDTF">2011-08-01T06:04:30Z</dcterms:modified>
  <cp:revision>1</cp:revision>
  <dc:title>베이지 갈색 네이비 심플 미니멀 초등학교 장애인 인식 개선 교육 프레젠테이션</dc:title>
</cp:coreProperties>
</file>